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70" r:id="rId2"/>
    <p:sldId id="273" r:id="rId3"/>
    <p:sldId id="274" r:id="rId4"/>
    <p:sldId id="266" r:id="rId5"/>
    <p:sldId id="278" r:id="rId6"/>
    <p:sldId id="282" r:id="rId7"/>
    <p:sldId id="281" r:id="rId8"/>
    <p:sldId id="269" r:id="rId9"/>
    <p:sldId id="28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266" autoAdjust="0"/>
    <p:restoredTop sz="94660"/>
  </p:normalViewPr>
  <p:slideViewPr>
    <p:cSldViewPr snapToGrid="0">
      <p:cViewPr varScale="1">
        <p:scale>
          <a:sx n="109" d="100"/>
          <a:sy n="109" d="100"/>
        </p:scale>
        <p:origin x="138" y="21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6" d="100"/>
          <a:sy n="66" d="100"/>
        </p:scale>
        <p:origin x="313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4F9241B-8E67-4A13-A093-478F35C7307C}" type="datetimeFigureOut">
              <a:rPr lang="en-US" smtClean="0"/>
              <a:t>11/9/2018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C76D227-FA3A-4CD4-8F06-9B646F8A83AD}" type="slidenum">
              <a:rPr lang="en-US" smtClean="0"/>
              <a:t>‹#›</a:t>
            </a:fld>
            <a:endParaRPr lang="en-US"/>
          </a:p>
        </p:txBody>
      </p:sp>
    </p:spTree>
    <p:extLst>
      <p:ext uri="{BB962C8B-B14F-4D97-AF65-F5344CB8AC3E}">
        <p14:creationId xmlns:p14="http://schemas.microsoft.com/office/powerpoint/2010/main" val="417793454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F8969B-F016-40CE-99CF-DFD791E60418}" type="datetimeFigureOut">
              <a:rPr lang="en-US" smtClean="0"/>
              <a:t>11/9/2018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4E0B0E-7423-4679-BEC3-E07D28DC8F3D}" type="slidenum">
              <a:rPr lang="en-US" smtClean="0"/>
              <a:t>‹#›</a:t>
            </a:fld>
            <a:endParaRPr lang="en-US"/>
          </a:p>
        </p:txBody>
      </p:sp>
    </p:spTree>
    <p:extLst>
      <p:ext uri="{BB962C8B-B14F-4D97-AF65-F5344CB8AC3E}">
        <p14:creationId xmlns:p14="http://schemas.microsoft.com/office/powerpoint/2010/main" val="88547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 Light weight version of how to transfer credits to Old Dominion University</a:t>
            </a:r>
            <a:endParaRPr lang="en-US" dirty="0"/>
          </a:p>
        </p:txBody>
      </p:sp>
      <p:sp>
        <p:nvSpPr>
          <p:cNvPr id="4" name="Slide Number Placeholder 3"/>
          <p:cNvSpPr>
            <a:spLocks noGrp="1"/>
          </p:cNvSpPr>
          <p:nvPr>
            <p:ph type="sldNum" sz="quarter" idx="10"/>
          </p:nvPr>
        </p:nvSpPr>
        <p:spPr/>
        <p:txBody>
          <a:bodyPr/>
          <a:lstStyle/>
          <a:p>
            <a:fld id="{8E4E0B0E-7423-4679-BEC3-E07D28DC8F3D}" type="slidenum">
              <a:rPr lang="en-US" smtClean="0"/>
              <a:t>1</a:t>
            </a:fld>
            <a:endParaRPr lang="en-US"/>
          </a:p>
        </p:txBody>
      </p:sp>
    </p:spTree>
    <p:extLst>
      <p:ext uri="{BB962C8B-B14F-4D97-AF65-F5344CB8AC3E}">
        <p14:creationId xmlns:p14="http://schemas.microsoft.com/office/powerpoint/2010/main" val="3765431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good GUI will help in easier</a:t>
            </a:r>
            <a:r>
              <a:rPr lang="en-US" baseline="0" dirty="0" smtClean="0"/>
              <a:t> interaction with the system. Also too many questions  which involves a lot of typing like </a:t>
            </a:r>
            <a:r>
              <a:rPr lang="en-US" baseline="0" dirty="0" err="1" smtClean="0"/>
              <a:t>whats</a:t>
            </a:r>
            <a:r>
              <a:rPr lang="en-US" baseline="0" dirty="0" smtClean="0"/>
              <a:t> </a:t>
            </a:r>
            <a:r>
              <a:rPr lang="en-US" baseline="0" dirty="0" err="1" smtClean="0"/>
              <a:t>ur</a:t>
            </a:r>
            <a:r>
              <a:rPr lang="en-US" baseline="0" dirty="0" smtClean="0"/>
              <a:t> intended major, intended role or degree and many more. Won’t it be easier if we had to just enter the name of the school from where we are transferring the credits. And get the results right away Moreover no filter action for which we have to redo all the steps for adding or updating another course</a:t>
            </a:r>
            <a:endParaRPr lang="en-US" dirty="0"/>
          </a:p>
        </p:txBody>
      </p:sp>
      <p:sp>
        <p:nvSpPr>
          <p:cNvPr id="4" name="Slide Number Placeholder 3"/>
          <p:cNvSpPr>
            <a:spLocks noGrp="1"/>
          </p:cNvSpPr>
          <p:nvPr>
            <p:ph type="sldNum" sz="quarter" idx="10"/>
          </p:nvPr>
        </p:nvSpPr>
        <p:spPr/>
        <p:txBody>
          <a:bodyPr/>
          <a:lstStyle/>
          <a:p>
            <a:fld id="{8E4E0B0E-7423-4679-BEC3-E07D28DC8F3D}" type="slidenum">
              <a:rPr lang="en-US" smtClean="0"/>
              <a:t>2</a:t>
            </a:fld>
            <a:endParaRPr lang="en-US"/>
          </a:p>
        </p:txBody>
      </p:sp>
    </p:spTree>
    <p:extLst>
      <p:ext uri="{BB962C8B-B14F-4D97-AF65-F5344CB8AC3E}">
        <p14:creationId xmlns:p14="http://schemas.microsoft.com/office/powerpoint/2010/main" val="1810951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Favorites</a:t>
            </a:r>
            <a:endParaRPr lang="en-US" dirty="0"/>
          </a:p>
        </p:txBody>
      </p:sp>
      <p:sp>
        <p:nvSpPr>
          <p:cNvPr id="4" name="Slide Number Placeholder 3"/>
          <p:cNvSpPr>
            <a:spLocks noGrp="1"/>
          </p:cNvSpPr>
          <p:nvPr>
            <p:ph type="sldNum" sz="quarter" idx="10"/>
          </p:nvPr>
        </p:nvSpPr>
        <p:spPr/>
        <p:txBody>
          <a:bodyPr/>
          <a:lstStyle/>
          <a:p>
            <a:fld id="{8E4E0B0E-7423-4679-BEC3-E07D28DC8F3D}" type="slidenum">
              <a:rPr lang="en-US" smtClean="0"/>
              <a:t>3</a:t>
            </a:fld>
            <a:endParaRPr lang="en-US"/>
          </a:p>
        </p:txBody>
      </p:sp>
    </p:spTree>
    <p:extLst>
      <p:ext uri="{BB962C8B-B14F-4D97-AF65-F5344CB8AC3E}">
        <p14:creationId xmlns:p14="http://schemas.microsoft.com/office/powerpoint/2010/main" val="38430535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Configuring</a:t>
            </a:r>
            <a:r>
              <a:rPr lang="en-US" baseline="0" dirty="0" smtClean="0"/>
              <a:t> SQL server , </a:t>
            </a:r>
            <a:r>
              <a:rPr lang="en-US" baseline="0" dirty="0" err="1" smtClean="0"/>
              <a:t>Connectng</a:t>
            </a:r>
            <a:r>
              <a:rPr lang="en-US" baseline="0" dirty="0" smtClean="0"/>
              <a:t> PHP with SQL, Some of the </a:t>
            </a:r>
            <a:r>
              <a:rPr lang="en-US" baseline="0" dirty="0" err="1" smtClean="0"/>
              <a:t>Jquery</a:t>
            </a:r>
            <a:r>
              <a:rPr lang="en-US" baseline="0" dirty="0" smtClean="0"/>
              <a:t> and JavaScript libraries, Querying JSON data for faster results. As this is a Production ready website which is used by the university for students gives me confidence of developing websites for companies as well. </a:t>
            </a:r>
            <a:endParaRPr lang="en-US" dirty="0"/>
          </a:p>
        </p:txBody>
      </p:sp>
      <p:sp>
        <p:nvSpPr>
          <p:cNvPr id="4" name="Slide Number Placeholder 3"/>
          <p:cNvSpPr>
            <a:spLocks noGrp="1"/>
          </p:cNvSpPr>
          <p:nvPr>
            <p:ph type="sldNum" sz="quarter" idx="10"/>
          </p:nvPr>
        </p:nvSpPr>
        <p:spPr/>
        <p:txBody>
          <a:bodyPr/>
          <a:lstStyle/>
          <a:p>
            <a:fld id="{8E4E0B0E-7423-4679-BEC3-E07D28DC8F3D}" type="slidenum">
              <a:rPr lang="en-US" smtClean="0"/>
              <a:t>7</a:t>
            </a:fld>
            <a:endParaRPr lang="en-US"/>
          </a:p>
        </p:txBody>
      </p:sp>
    </p:spTree>
    <p:extLst>
      <p:ext uri="{BB962C8B-B14F-4D97-AF65-F5344CB8AC3E}">
        <p14:creationId xmlns:p14="http://schemas.microsoft.com/office/powerpoint/2010/main" val="29793707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A">
    <p:spTree>
      <p:nvGrpSpPr>
        <p:cNvPr id="1" name=""/>
        <p:cNvGrpSpPr/>
        <p:nvPr/>
      </p:nvGrpSpPr>
      <p:grpSpPr>
        <a:xfrm>
          <a:off x="0" y="0"/>
          <a:ext cx="0" cy="0"/>
          <a:chOff x="0" y="0"/>
          <a:chExt cx="0" cy="0"/>
        </a:xfrm>
      </p:grpSpPr>
      <p:sp>
        <p:nvSpPr>
          <p:cNvPr id="27" name="Rectangle 11"/>
          <p:cNvSpPr/>
          <p:nvPr userDrawn="1"/>
        </p:nvSpPr>
        <p:spPr>
          <a:xfrm>
            <a:off x="8775700" y="12700"/>
            <a:ext cx="2476500" cy="6858000"/>
          </a:xfrm>
          <a:custGeom>
            <a:avLst/>
            <a:gdLst>
              <a:gd name="connsiteX0" fmla="*/ 0 w 2476500"/>
              <a:gd name="connsiteY0" fmla="*/ 0 h 6858000"/>
              <a:gd name="connsiteX1" fmla="*/ 2476500 w 2476500"/>
              <a:gd name="connsiteY1" fmla="*/ 0 h 6858000"/>
              <a:gd name="connsiteX2" fmla="*/ 2476500 w 2476500"/>
              <a:gd name="connsiteY2" fmla="*/ 6858000 h 6858000"/>
              <a:gd name="connsiteX3" fmla="*/ 0 w 2476500"/>
              <a:gd name="connsiteY3" fmla="*/ 6858000 h 6858000"/>
              <a:gd name="connsiteX4" fmla="*/ 0 w 2476500"/>
              <a:gd name="connsiteY4" fmla="*/ 0 h 6858000"/>
              <a:gd name="connsiteX0" fmla="*/ 0 w 2476500"/>
              <a:gd name="connsiteY0" fmla="*/ 0 h 6858000"/>
              <a:gd name="connsiteX1" fmla="*/ 2476500 w 2476500"/>
              <a:gd name="connsiteY1" fmla="*/ 6858000 h 6858000"/>
              <a:gd name="connsiteX2" fmla="*/ 0 w 2476500"/>
              <a:gd name="connsiteY2" fmla="*/ 6858000 h 6858000"/>
              <a:gd name="connsiteX3" fmla="*/ 0 w 2476500"/>
              <a:gd name="connsiteY3" fmla="*/ 0 h 6858000"/>
            </a:gdLst>
            <a:ahLst/>
            <a:cxnLst>
              <a:cxn ang="0">
                <a:pos x="connsiteX0" y="connsiteY0"/>
              </a:cxn>
              <a:cxn ang="0">
                <a:pos x="connsiteX1" y="connsiteY1"/>
              </a:cxn>
              <a:cxn ang="0">
                <a:pos x="connsiteX2" y="connsiteY2"/>
              </a:cxn>
              <a:cxn ang="0">
                <a:pos x="connsiteX3" y="connsiteY3"/>
              </a:cxn>
            </a:cxnLst>
            <a:rect l="l" t="t" r="r" b="b"/>
            <a:pathLst>
              <a:path w="2476500" h="6858000">
                <a:moveTo>
                  <a:pt x="0" y="0"/>
                </a:moveTo>
                <a:lnTo>
                  <a:pt x="2476500" y="6858000"/>
                </a:lnTo>
                <a:lnTo>
                  <a:pt x="0" y="6858000"/>
                </a:lnTo>
                <a:lnTo>
                  <a:pt x="0" y="0"/>
                </a:lnTo>
                <a:close/>
              </a:path>
            </a:pathLst>
          </a:cu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4"/>
          <p:cNvSpPr/>
          <p:nvPr userDrawn="1"/>
        </p:nvSpPr>
        <p:spPr>
          <a:xfrm rot="10800000" flipV="1">
            <a:off x="4054364" y="-3766"/>
            <a:ext cx="8137635" cy="6870233"/>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52412"/>
              <a:gd name="connsiteX1" fmla="*/ 11030763 w 11030763"/>
              <a:gd name="connsiteY1" fmla="*/ 2996 h 6652412"/>
              <a:gd name="connsiteX2" fmla="*/ 11030763 w 11030763"/>
              <a:gd name="connsiteY2" fmla="*/ 6636033 h 6652412"/>
              <a:gd name="connsiteX3" fmla="*/ 3212636 w 11030763"/>
              <a:gd name="connsiteY3" fmla="*/ 6652412 h 6652412"/>
              <a:gd name="connsiteX4" fmla="*/ 0 w 11030763"/>
              <a:gd name="connsiteY4" fmla="*/ 0 h 6652412"/>
              <a:gd name="connsiteX0" fmla="*/ 0 w 11046873"/>
              <a:gd name="connsiteY0" fmla="*/ 0 h 6652412"/>
              <a:gd name="connsiteX1" fmla="*/ 11030763 w 11046873"/>
              <a:gd name="connsiteY1" fmla="*/ 2996 h 6652412"/>
              <a:gd name="connsiteX2" fmla="*/ 11046873 w 11046873"/>
              <a:gd name="connsiteY2" fmla="*/ 6652412 h 6652412"/>
              <a:gd name="connsiteX3" fmla="*/ 3212636 w 11046873"/>
              <a:gd name="connsiteY3" fmla="*/ 6652412 h 6652412"/>
              <a:gd name="connsiteX4" fmla="*/ 0 w 11046873"/>
              <a:gd name="connsiteY4" fmla="*/ 0 h 6652412"/>
              <a:gd name="connsiteX0" fmla="*/ 0 w 11046873"/>
              <a:gd name="connsiteY0" fmla="*/ 0 h 6652412"/>
              <a:gd name="connsiteX1" fmla="*/ 11038819 w 11046873"/>
              <a:gd name="connsiteY1" fmla="*/ 11209 h 6652412"/>
              <a:gd name="connsiteX2" fmla="*/ 11046873 w 11046873"/>
              <a:gd name="connsiteY2" fmla="*/ 6652412 h 6652412"/>
              <a:gd name="connsiteX3" fmla="*/ 3212636 w 11046873"/>
              <a:gd name="connsiteY3" fmla="*/ 6652412 h 6652412"/>
              <a:gd name="connsiteX4" fmla="*/ 0 w 11046873"/>
              <a:gd name="connsiteY4" fmla="*/ 0 h 6652412"/>
              <a:gd name="connsiteX0" fmla="*/ 0 w 11046873"/>
              <a:gd name="connsiteY0" fmla="*/ 5217 h 6657629"/>
              <a:gd name="connsiteX1" fmla="*/ 11038819 w 11046873"/>
              <a:gd name="connsiteY1" fmla="*/ 0 h 6657629"/>
              <a:gd name="connsiteX2" fmla="*/ 11046873 w 11046873"/>
              <a:gd name="connsiteY2" fmla="*/ 6657629 h 6657629"/>
              <a:gd name="connsiteX3" fmla="*/ 3212636 w 11046873"/>
              <a:gd name="connsiteY3" fmla="*/ 6657629 h 6657629"/>
              <a:gd name="connsiteX4" fmla="*/ 0 w 11046873"/>
              <a:gd name="connsiteY4" fmla="*/ 5217 h 6657629"/>
              <a:gd name="connsiteX0" fmla="*/ 0 w 11047648"/>
              <a:gd name="connsiteY0" fmla="*/ 0 h 6652412"/>
              <a:gd name="connsiteX1" fmla="*/ 11046873 w 11047648"/>
              <a:gd name="connsiteY1" fmla="*/ 2995 h 6652412"/>
              <a:gd name="connsiteX2" fmla="*/ 11046873 w 11047648"/>
              <a:gd name="connsiteY2" fmla="*/ 6652412 h 6652412"/>
              <a:gd name="connsiteX3" fmla="*/ 3212636 w 11047648"/>
              <a:gd name="connsiteY3" fmla="*/ 6652412 h 6652412"/>
              <a:gd name="connsiteX4" fmla="*/ 0 w 11047648"/>
              <a:gd name="connsiteY4" fmla="*/ 0 h 665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47648" h="6652412">
                <a:moveTo>
                  <a:pt x="0" y="0"/>
                </a:moveTo>
                <a:lnTo>
                  <a:pt x="11046873" y="2995"/>
                </a:lnTo>
                <a:cubicBezTo>
                  <a:pt x="11049558" y="2216729"/>
                  <a:pt x="11044188" y="4438678"/>
                  <a:pt x="11046873" y="6652412"/>
                </a:cubicBezTo>
                <a:lnTo>
                  <a:pt x="3212636" y="6652412"/>
                </a:lnTo>
                <a:lnTo>
                  <a:pt x="0" y="0"/>
                </a:lnTo>
                <a:close/>
              </a:path>
            </a:pathLst>
          </a:cu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Title 1"/>
          <p:cNvSpPr>
            <a:spLocks noGrp="1"/>
          </p:cNvSpPr>
          <p:nvPr>
            <p:ph type="title" hasCustomPrompt="1"/>
          </p:nvPr>
        </p:nvSpPr>
        <p:spPr>
          <a:xfrm>
            <a:off x="4589989" y="1615384"/>
            <a:ext cx="6116133" cy="1593483"/>
          </a:xfrm>
        </p:spPr>
        <p:txBody>
          <a:bodyPr>
            <a:noAutofit/>
          </a:bodyPr>
          <a:lstStyle>
            <a:lvl1pPr>
              <a:defRPr sz="4800" b="1">
                <a:solidFill>
                  <a:schemeClr val="bg1"/>
                </a:solidFill>
              </a:defRPr>
            </a:lvl1pPr>
          </a:lstStyle>
          <a:p>
            <a:r>
              <a:rPr lang="en-US" dirty="0" smtClean="0"/>
              <a:t>Click To Edit Master Title Style</a:t>
            </a:r>
            <a:endParaRPr lang="en-US" dirty="0"/>
          </a:p>
        </p:txBody>
      </p:sp>
      <p:sp>
        <p:nvSpPr>
          <p:cNvPr id="23" name="Text Placeholder 6"/>
          <p:cNvSpPr>
            <a:spLocks noGrp="1"/>
          </p:cNvSpPr>
          <p:nvPr>
            <p:ph type="body" sz="quarter" idx="13"/>
          </p:nvPr>
        </p:nvSpPr>
        <p:spPr>
          <a:xfrm>
            <a:off x="4589989" y="4450841"/>
            <a:ext cx="5458837" cy="935421"/>
          </a:xfrm>
        </p:spPr>
        <p:txBody>
          <a:bodyPr>
            <a:normAutofit/>
          </a:bodyPr>
          <a:lstStyle>
            <a:lvl1pPr algn="l">
              <a:defRPr sz="2200">
                <a:solidFill>
                  <a:schemeClr val="bg1"/>
                </a:solidFill>
              </a:defRPr>
            </a:lvl1pPr>
          </a:lstStyle>
          <a:p>
            <a:pPr lvl="0"/>
            <a:r>
              <a:rPr lang="en-US" smtClean="0"/>
              <a:t>Click to edit Master text styles</a:t>
            </a:r>
          </a:p>
        </p:txBody>
      </p:sp>
      <p:pic>
        <p:nvPicPr>
          <p:cNvPr id="24" name="Picture 23" descr="ODU_sig_REV-01.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589989" y="471245"/>
            <a:ext cx="1825083" cy="767281"/>
          </a:xfrm>
          <a:prstGeom prst="rect">
            <a:avLst/>
          </a:prstGeom>
        </p:spPr>
      </p:pic>
      <p:sp>
        <p:nvSpPr>
          <p:cNvPr id="25" name="Text Placeholder 6"/>
          <p:cNvSpPr>
            <a:spLocks noGrp="1"/>
          </p:cNvSpPr>
          <p:nvPr>
            <p:ph type="body" sz="quarter" idx="14"/>
          </p:nvPr>
        </p:nvSpPr>
        <p:spPr>
          <a:xfrm>
            <a:off x="4589988" y="5472335"/>
            <a:ext cx="4300215" cy="430926"/>
          </a:xfrm>
        </p:spPr>
        <p:txBody>
          <a:bodyPr>
            <a:normAutofit/>
          </a:bodyPr>
          <a:lstStyle>
            <a:lvl1pPr algn="l">
              <a:defRPr sz="1600">
                <a:solidFill>
                  <a:schemeClr val="bg1"/>
                </a:solidFill>
              </a:defRPr>
            </a:lvl1pPr>
          </a:lstStyle>
          <a:p>
            <a:pPr lvl="0"/>
            <a:r>
              <a:rPr lang="en-US" smtClean="0"/>
              <a:t>Click to edit Master text styles</a:t>
            </a:r>
          </a:p>
        </p:txBody>
      </p:sp>
      <p:sp>
        <p:nvSpPr>
          <p:cNvPr id="26" name="Picture Placeholder 11"/>
          <p:cNvSpPr>
            <a:spLocks noGrp="1"/>
          </p:cNvSpPr>
          <p:nvPr>
            <p:ph type="pic" sz="quarter" idx="12"/>
          </p:nvPr>
        </p:nvSpPr>
        <p:spPr>
          <a:xfrm>
            <a:off x="0" y="0"/>
            <a:ext cx="4059935" cy="6858000"/>
          </a:xfrm>
        </p:spPr>
        <p:txBody>
          <a:bodyPr/>
          <a:lstStyle/>
          <a:p>
            <a:r>
              <a:rPr lang="en-US" smtClean="0"/>
              <a:t>Drag picture to placeholder or click icon to add</a:t>
            </a:r>
            <a:endParaRPr lang="en-US"/>
          </a:p>
        </p:txBody>
      </p:sp>
    </p:spTree>
    <p:extLst>
      <p:ext uri="{BB962C8B-B14F-4D97-AF65-F5344CB8AC3E}">
        <p14:creationId xmlns:p14="http://schemas.microsoft.com/office/powerpoint/2010/main" val="3577816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2 Photos, Content - Purple">
    <p:spTree>
      <p:nvGrpSpPr>
        <p:cNvPr id="1" name=""/>
        <p:cNvGrpSpPr/>
        <p:nvPr/>
      </p:nvGrpSpPr>
      <p:grpSpPr>
        <a:xfrm>
          <a:off x="0" y="0"/>
          <a:ext cx="0" cy="0"/>
          <a:chOff x="0" y="0"/>
          <a:chExt cx="0" cy="0"/>
        </a:xfrm>
      </p:grpSpPr>
      <p:sp>
        <p:nvSpPr>
          <p:cNvPr id="10" name="Right Triangle 9"/>
          <p:cNvSpPr/>
          <p:nvPr userDrawn="1"/>
        </p:nvSpPr>
        <p:spPr>
          <a:xfrm>
            <a:off x="5639262" y="4838699"/>
            <a:ext cx="2019301" cy="2019301"/>
          </a:xfrm>
          <a:prstGeom prst="rtTriangl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6085384" y="762000"/>
            <a:ext cx="5664070" cy="1295400"/>
          </a:xfrm>
        </p:spPr>
        <p:txBody>
          <a:bodyPr anchor="ctr"/>
          <a:lstStyle>
            <a:lvl1pPr>
              <a:defRPr sz="3200"/>
            </a:lvl1pPr>
          </a:lstStyle>
          <a:p>
            <a:r>
              <a:rPr lang="en-US" smtClean="0"/>
              <a:t>Click to edit Master title style</a:t>
            </a:r>
            <a:endParaRPr lang="en-US" dirty="0"/>
          </a:p>
        </p:txBody>
      </p:sp>
      <p:sp>
        <p:nvSpPr>
          <p:cNvPr id="7" name="Slide Number Placeholder 6"/>
          <p:cNvSpPr>
            <a:spLocks noGrp="1"/>
          </p:cNvSpPr>
          <p:nvPr>
            <p:ph type="sldNum" sz="quarter" idx="12"/>
          </p:nvPr>
        </p:nvSpPr>
        <p:spPr/>
        <p:txBody>
          <a:bodyPr/>
          <a:lstStyle/>
          <a:p>
            <a:fld id="{D4F7D0B0-7E7B-4879-A888-F5F2D3156A72}" type="slidenum">
              <a:rPr lang="en-US" smtClean="0"/>
              <a:t>‹#›</a:t>
            </a:fld>
            <a:endParaRPr lang="en-US"/>
          </a:p>
        </p:txBody>
      </p:sp>
      <p:sp>
        <p:nvSpPr>
          <p:cNvPr id="9" name="Content Placeholder 8"/>
          <p:cNvSpPr>
            <a:spLocks noGrp="1"/>
          </p:cNvSpPr>
          <p:nvPr>
            <p:ph sz="quarter" idx="13"/>
          </p:nvPr>
        </p:nvSpPr>
        <p:spPr>
          <a:xfrm>
            <a:off x="6085840" y="2233246"/>
            <a:ext cx="5663248" cy="39484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Picture Placeholder 10"/>
          <p:cNvSpPr>
            <a:spLocks noGrp="1"/>
          </p:cNvSpPr>
          <p:nvPr>
            <p:ph type="pic" sz="quarter" idx="14"/>
          </p:nvPr>
        </p:nvSpPr>
        <p:spPr>
          <a:xfrm>
            <a:off x="0" y="1"/>
            <a:ext cx="5635625" cy="3330286"/>
          </a:xfrm>
        </p:spPr>
        <p:txBody>
          <a:bodyPr/>
          <a:lstStyle/>
          <a:p>
            <a:r>
              <a:rPr lang="en-US" smtClean="0"/>
              <a:t>Drag picture to placeholder or click icon to add</a:t>
            </a:r>
            <a:endParaRPr lang="en-US" dirty="0"/>
          </a:p>
        </p:txBody>
      </p:sp>
      <p:sp>
        <p:nvSpPr>
          <p:cNvPr id="12" name="Picture Placeholder 10"/>
          <p:cNvSpPr>
            <a:spLocks noGrp="1"/>
          </p:cNvSpPr>
          <p:nvPr>
            <p:ph type="pic" sz="quarter" idx="15"/>
          </p:nvPr>
        </p:nvSpPr>
        <p:spPr>
          <a:xfrm>
            <a:off x="-1" y="3393323"/>
            <a:ext cx="5635625" cy="3464677"/>
          </a:xfrm>
        </p:spPr>
        <p:txBody>
          <a:bodyPr/>
          <a:lstStyle/>
          <a:p>
            <a:r>
              <a:rPr lang="en-US" smtClean="0"/>
              <a:t>Drag picture to placeholder or click icon to add</a:t>
            </a:r>
            <a:endParaRPr lang="en-US"/>
          </a:p>
        </p:txBody>
      </p:sp>
    </p:spTree>
    <p:extLst>
      <p:ext uri="{BB962C8B-B14F-4D97-AF65-F5344CB8AC3E}">
        <p14:creationId xmlns:p14="http://schemas.microsoft.com/office/powerpoint/2010/main" val="3244956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2 Photos, Content - Purple">
    <p:spTree>
      <p:nvGrpSpPr>
        <p:cNvPr id="1" name=""/>
        <p:cNvGrpSpPr/>
        <p:nvPr/>
      </p:nvGrpSpPr>
      <p:grpSpPr>
        <a:xfrm>
          <a:off x="0" y="0"/>
          <a:ext cx="0" cy="0"/>
          <a:chOff x="0" y="0"/>
          <a:chExt cx="0" cy="0"/>
        </a:xfrm>
      </p:grpSpPr>
      <p:sp>
        <p:nvSpPr>
          <p:cNvPr id="10" name="Right Triangle 9"/>
          <p:cNvSpPr/>
          <p:nvPr userDrawn="1"/>
        </p:nvSpPr>
        <p:spPr>
          <a:xfrm>
            <a:off x="5639262" y="4838699"/>
            <a:ext cx="2019301" cy="2019301"/>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6085384" y="762000"/>
            <a:ext cx="5664070" cy="1295400"/>
          </a:xfrm>
        </p:spPr>
        <p:txBody>
          <a:bodyPr anchor="ctr"/>
          <a:lstStyle>
            <a:lvl1pPr>
              <a:defRPr sz="3200"/>
            </a:lvl1pPr>
          </a:lstStyle>
          <a:p>
            <a:r>
              <a:rPr lang="en-US" smtClean="0"/>
              <a:t>Click to edit Master title style</a:t>
            </a:r>
            <a:endParaRPr lang="en-US" dirty="0"/>
          </a:p>
        </p:txBody>
      </p:sp>
      <p:sp>
        <p:nvSpPr>
          <p:cNvPr id="7" name="Slide Number Placeholder 6"/>
          <p:cNvSpPr>
            <a:spLocks noGrp="1"/>
          </p:cNvSpPr>
          <p:nvPr>
            <p:ph type="sldNum" sz="quarter" idx="12"/>
          </p:nvPr>
        </p:nvSpPr>
        <p:spPr/>
        <p:txBody>
          <a:bodyPr/>
          <a:lstStyle/>
          <a:p>
            <a:fld id="{D4F7D0B0-7E7B-4879-A888-F5F2D3156A72}" type="slidenum">
              <a:rPr lang="en-US" smtClean="0"/>
              <a:t>‹#›</a:t>
            </a:fld>
            <a:endParaRPr lang="en-US"/>
          </a:p>
        </p:txBody>
      </p:sp>
      <p:sp>
        <p:nvSpPr>
          <p:cNvPr id="9" name="Content Placeholder 8"/>
          <p:cNvSpPr>
            <a:spLocks noGrp="1"/>
          </p:cNvSpPr>
          <p:nvPr>
            <p:ph sz="quarter" idx="13"/>
          </p:nvPr>
        </p:nvSpPr>
        <p:spPr>
          <a:xfrm>
            <a:off x="6085840" y="2233246"/>
            <a:ext cx="5663248" cy="39484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Picture Placeholder 10"/>
          <p:cNvSpPr>
            <a:spLocks noGrp="1"/>
          </p:cNvSpPr>
          <p:nvPr>
            <p:ph type="pic" sz="quarter" idx="14"/>
          </p:nvPr>
        </p:nvSpPr>
        <p:spPr>
          <a:xfrm>
            <a:off x="0" y="1"/>
            <a:ext cx="5635625" cy="3330286"/>
          </a:xfrm>
        </p:spPr>
        <p:txBody>
          <a:bodyPr/>
          <a:lstStyle/>
          <a:p>
            <a:r>
              <a:rPr lang="en-US" smtClean="0"/>
              <a:t>Drag picture to placeholder or click icon to add</a:t>
            </a:r>
            <a:endParaRPr lang="en-US" dirty="0"/>
          </a:p>
        </p:txBody>
      </p:sp>
      <p:sp>
        <p:nvSpPr>
          <p:cNvPr id="12" name="Picture Placeholder 10"/>
          <p:cNvSpPr>
            <a:spLocks noGrp="1"/>
          </p:cNvSpPr>
          <p:nvPr>
            <p:ph type="pic" sz="quarter" idx="15"/>
          </p:nvPr>
        </p:nvSpPr>
        <p:spPr>
          <a:xfrm>
            <a:off x="-1" y="3393323"/>
            <a:ext cx="5635625" cy="3464677"/>
          </a:xfrm>
        </p:spPr>
        <p:txBody>
          <a:bodyPr/>
          <a:lstStyle/>
          <a:p>
            <a:r>
              <a:rPr lang="en-US" smtClean="0"/>
              <a:t>Drag picture to placeholder or click icon to add</a:t>
            </a:r>
            <a:endParaRPr lang="en-US"/>
          </a:p>
        </p:txBody>
      </p:sp>
    </p:spTree>
    <p:extLst>
      <p:ext uri="{BB962C8B-B14F-4D97-AF65-F5344CB8AC3E}">
        <p14:creationId xmlns:p14="http://schemas.microsoft.com/office/powerpoint/2010/main" val="3622057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 Blu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4F7D0B0-7E7B-4879-A888-F5F2D3156A72}" type="slidenum">
              <a:rPr lang="en-US" smtClean="0"/>
              <a:t>‹#›</a:t>
            </a:fld>
            <a:endParaRPr lang="en-US"/>
          </a:p>
        </p:txBody>
      </p:sp>
      <p:sp>
        <p:nvSpPr>
          <p:cNvPr id="10" name="Content Placeholder 9"/>
          <p:cNvSpPr>
            <a:spLocks noGrp="1"/>
          </p:cNvSpPr>
          <p:nvPr>
            <p:ph sz="quarter" idx="14"/>
          </p:nvPr>
        </p:nvSpPr>
        <p:spPr>
          <a:xfrm>
            <a:off x="1706880" y="1470467"/>
            <a:ext cx="10046459" cy="473445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Right Triangle 10"/>
          <p:cNvSpPr/>
          <p:nvPr userDrawn="1"/>
        </p:nvSpPr>
        <p:spPr>
          <a:xfrm>
            <a:off x="0" y="1554040"/>
            <a:ext cx="991514" cy="5309555"/>
          </a:xfrm>
          <a:prstGeom prst="rtTriangl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4"/>
          <p:cNvSpPr/>
          <p:nvPr userDrawn="1"/>
        </p:nvSpPr>
        <p:spPr>
          <a:xfrm flipH="1">
            <a:off x="0" y="-5972"/>
            <a:ext cx="1671090" cy="6869567"/>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04643"/>
              <a:gd name="connsiteY0" fmla="*/ 0 h 6644225"/>
              <a:gd name="connsiteX1" fmla="*/ 12204643 w 12204643"/>
              <a:gd name="connsiteY1" fmla="*/ 5774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5774"/>
                </a:lnTo>
                <a:lnTo>
                  <a:pt x="12204643" y="6644223"/>
                </a:lnTo>
                <a:lnTo>
                  <a:pt x="11159981" y="6644225"/>
                </a:lnTo>
                <a:lnTo>
                  <a:pt x="0" y="0"/>
                </a:lnTo>
                <a:close/>
              </a:path>
            </a:pathLst>
          </a:cu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Title 12"/>
          <p:cNvSpPr>
            <a:spLocks noGrp="1"/>
          </p:cNvSpPr>
          <p:nvPr>
            <p:ph type="title"/>
          </p:nvPr>
        </p:nvSpPr>
        <p:spPr>
          <a:xfrm>
            <a:off x="1718937" y="365126"/>
            <a:ext cx="10030518" cy="971306"/>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397431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 Light Blu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4F7D0B0-7E7B-4879-A888-F5F2D3156A72}" type="slidenum">
              <a:rPr lang="en-US" smtClean="0"/>
              <a:t>‹#›</a:t>
            </a:fld>
            <a:endParaRPr lang="en-US"/>
          </a:p>
        </p:txBody>
      </p:sp>
      <p:sp>
        <p:nvSpPr>
          <p:cNvPr id="10" name="Content Placeholder 9"/>
          <p:cNvSpPr>
            <a:spLocks noGrp="1"/>
          </p:cNvSpPr>
          <p:nvPr>
            <p:ph sz="quarter" idx="14"/>
          </p:nvPr>
        </p:nvSpPr>
        <p:spPr>
          <a:xfrm>
            <a:off x="1706880" y="1470467"/>
            <a:ext cx="10046459" cy="473445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Right Triangle 10"/>
          <p:cNvSpPr/>
          <p:nvPr userDrawn="1"/>
        </p:nvSpPr>
        <p:spPr>
          <a:xfrm>
            <a:off x="0" y="1554040"/>
            <a:ext cx="991514" cy="5309555"/>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4"/>
          <p:cNvSpPr/>
          <p:nvPr userDrawn="1"/>
        </p:nvSpPr>
        <p:spPr>
          <a:xfrm flipH="1">
            <a:off x="0" y="-5972"/>
            <a:ext cx="1671090" cy="6869567"/>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04643"/>
              <a:gd name="connsiteY0" fmla="*/ 0 h 6644225"/>
              <a:gd name="connsiteX1" fmla="*/ 12204643 w 12204643"/>
              <a:gd name="connsiteY1" fmla="*/ 5774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5774"/>
                </a:lnTo>
                <a:lnTo>
                  <a:pt x="12204643" y="6644223"/>
                </a:lnTo>
                <a:lnTo>
                  <a:pt x="11159981" y="6644225"/>
                </a:lnTo>
                <a:lnTo>
                  <a:pt x="0" y="0"/>
                </a:lnTo>
                <a:close/>
              </a:path>
            </a:pathLst>
          </a:cu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Title 12"/>
          <p:cNvSpPr>
            <a:spLocks noGrp="1"/>
          </p:cNvSpPr>
          <p:nvPr>
            <p:ph type="title"/>
          </p:nvPr>
        </p:nvSpPr>
        <p:spPr>
          <a:xfrm>
            <a:off x="1718937" y="365126"/>
            <a:ext cx="10030518" cy="971306"/>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35045409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 Aqua">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4F7D0B0-7E7B-4879-A888-F5F2D3156A72}" type="slidenum">
              <a:rPr lang="en-US" smtClean="0"/>
              <a:t>‹#›</a:t>
            </a:fld>
            <a:endParaRPr lang="en-US"/>
          </a:p>
        </p:txBody>
      </p:sp>
      <p:sp>
        <p:nvSpPr>
          <p:cNvPr id="10" name="Content Placeholder 9"/>
          <p:cNvSpPr>
            <a:spLocks noGrp="1"/>
          </p:cNvSpPr>
          <p:nvPr>
            <p:ph sz="quarter" idx="14"/>
          </p:nvPr>
        </p:nvSpPr>
        <p:spPr>
          <a:xfrm>
            <a:off x="1706880" y="1470467"/>
            <a:ext cx="10046459" cy="473445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Right Triangle 10"/>
          <p:cNvSpPr/>
          <p:nvPr userDrawn="1"/>
        </p:nvSpPr>
        <p:spPr>
          <a:xfrm>
            <a:off x="0" y="1554040"/>
            <a:ext cx="991514" cy="5309555"/>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4"/>
          <p:cNvSpPr/>
          <p:nvPr userDrawn="1"/>
        </p:nvSpPr>
        <p:spPr>
          <a:xfrm flipH="1">
            <a:off x="0" y="-11567"/>
            <a:ext cx="1671090" cy="6869567"/>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04643"/>
              <a:gd name="connsiteY0" fmla="*/ 0 h 6644225"/>
              <a:gd name="connsiteX1" fmla="*/ 12204643 w 12204643"/>
              <a:gd name="connsiteY1" fmla="*/ 5774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5774"/>
                </a:lnTo>
                <a:lnTo>
                  <a:pt x="12204643" y="6644223"/>
                </a:lnTo>
                <a:lnTo>
                  <a:pt x="11159981" y="6644225"/>
                </a:lnTo>
                <a:lnTo>
                  <a:pt x="0" y="0"/>
                </a:lnTo>
                <a:close/>
              </a:path>
            </a:pathLst>
          </a:cu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Title 12"/>
          <p:cNvSpPr>
            <a:spLocks noGrp="1"/>
          </p:cNvSpPr>
          <p:nvPr>
            <p:ph type="title"/>
          </p:nvPr>
        </p:nvSpPr>
        <p:spPr>
          <a:xfrm>
            <a:off x="1718937" y="365126"/>
            <a:ext cx="10030518" cy="971306"/>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12288647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 Green">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4F7D0B0-7E7B-4879-A888-F5F2D3156A72}" type="slidenum">
              <a:rPr lang="en-US" smtClean="0"/>
              <a:t>‹#›</a:t>
            </a:fld>
            <a:endParaRPr lang="en-US"/>
          </a:p>
        </p:txBody>
      </p:sp>
      <p:sp>
        <p:nvSpPr>
          <p:cNvPr id="10" name="Content Placeholder 9"/>
          <p:cNvSpPr>
            <a:spLocks noGrp="1"/>
          </p:cNvSpPr>
          <p:nvPr>
            <p:ph sz="quarter" idx="14"/>
          </p:nvPr>
        </p:nvSpPr>
        <p:spPr>
          <a:xfrm>
            <a:off x="1706880" y="1470467"/>
            <a:ext cx="10046459" cy="473445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Right Triangle 10"/>
          <p:cNvSpPr/>
          <p:nvPr userDrawn="1"/>
        </p:nvSpPr>
        <p:spPr>
          <a:xfrm>
            <a:off x="0" y="1554040"/>
            <a:ext cx="991514" cy="5309555"/>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4"/>
          <p:cNvSpPr/>
          <p:nvPr userDrawn="1"/>
        </p:nvSpPr>
        <p:spPr>
          <a:xfrm flipH="1">
            <a:off x="0" y="-5972"/>
            <a:ext cx="1671090" cy="6869567"/>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04643"/>
              <a:gd name="connsiteY0" fmla="*/ 0 h 6644225"/>
              <a:gd name="connsiteX1" fmla="*/ 12204643 w 12204643"/>
              <a:gd name="connsiteY1" fmla="*/ 5774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5774"/>
                </a:lnTo>
                <a:lnTo>
                  <a:pt x="12204643" y="6644223"/>
                </a:lnTo>
                <a:lnTo>
                  <a:pt x="11159981" y="6644225"/>
                </a:lnTo>
                <a:lnTo>
                  <a:pt x="0" y="0"/>
                </a:lnTo>
                <a:close/>
              </a:path>
            </a:pathLst>
          </a:cu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Title 12"/>
          <p:cNvSpPr>
            <a:spLocks noGrp="1"/>
          </p:cNvSpPr>
          <p:nvPr>
            <p:ph type="title"/>
          </p:nvPr>
        </p:nvSpPr>
        <p:spPr>
          <a:xfrm>
            <a:off x="1718937" y="365126"/>
            <a:ext cx="10030518" cy="971306"/>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25367629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 Orang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4F7D0B0-7E7B-4879-A888-F5F2D3156A72}" type="slidenum">
              <a:rPr lang="en-US" smtClean="0"/>
              <a:t>‹#›</a:t>
            </a:fld>
            <a:endParaRPr lang="en-US"/>
          </a:p>
        </p:txBody>
      </p:sp>
      <p:sp>
        <p:nvSpPr>
          <p:cNvPr id="10" name="Content Placeholder 9"/>
          <p:cNvSpPr>
            <a:spLocks noGrp="1"/>
          </p:cNvSpPr>
          <p:nvPr>
            <p:ph sz="quarter" idx="14"/>
          </p:nvPr>
        </p:nvSpPr>
        <p:spPr>
          <a:xfrm>
            <a:off x="1706880" y="1470467"/>
            <a:ext cx="10046459" cy="473445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Right Triangle 10"/>
          <p:cNvSpPr/>
          <p:nvPr userDrawn="1"/>
        </p:nvSpPr>
        <p:spPr>
          <a:xfrm>
            <a:off x="0" y="1554040"/>
            <a:ext cx="991514" cy="5309555"/>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4"/>
          <p:cNvSpPr/>
          <p:nvPr userDrawn="1"/>
        </p:nvSpPr>
        <p:spPr>
          <a:xfrm flipH="1">
            <a:off x="0" y="-5972"/>
            <a:ext cx="1671090" cy="6869567"/>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04643"/>
              <a:gd name="connsiteY0" fmla="*/ 0 h 6644225"/>
              <a:gd name="connsiteX1" fmla="*/ 12204643 w 12204643"/>
              <a:gd name="connsiteY1" fmla="*/ 5774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5774"/>
                </a:lnTo>
                <a:lnTo>
                  <a:pt x="12204643" y="6644223"/>
                </a:lnTo>
                <a:lnTo>
                  <a:pt x="11159981" y="6644225"/>
                </a:lnTo>
                <a:lnTo>
                  <a:pt x="0" y="0"/>
                </a:lnTo>
                <a:close/>
              </a:path>
            </a:pathLst>
          </a:cu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Title 12"/>
          <p:cNvSpPr>
            <a:spLocks noGrp="1"/>
          </p:cNvSpPr>
          <p:nvPr>
            <p:ph type="title"/>
          </p:nvPr>
        </p:nvSpPr>
        <p:spPr>
          <a:xfrm>
            <a:off x="1718937" y="365126"/>
            <a:ext cx="10030518" cy="971306"/>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42010085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 Purpl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4F7D0B0-7E7B-4879-A888-F5F2D3156A72}" type="slidenum">
              <a:rPr lang="en-US" smtClean="0"/>
              <a:t>‹#›</a:t>
            </a:fld>
            <a:endParaRPr lang="en-US"/>
          </a:p>
        </p:txBody>
      </p:sp>
      <p:sp>
        <p:nvSpPr>
          <p:cNvPr id="10" name="Content Placeholder 9"/>
          <p:cNvSpPr>
            <a:spLocks noGrp="1"/>
          </p:cNvSpPr>
          <p:nvPr>
            <p:ph sz="quarter" idx="14"/>
          </p:nvPr>
        </p:nvSpPr>
        <p:spPr>
          <a:xfrm>
            <a:off x="1706880" y="1470467"/>
            <a:ext cx="10046459" cy="473445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Right Triangle 10"/>
          <p:cNvSpPr/>
          <p:nvPr userDrawn="1"/>
        </p:nvSpPr>
        <p:spPr>
          <a:xfrm>
            <a:off x="0" y="1554040"/>
            <a:ext cx="991514" cy="5309555"/>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4"/>
          <p:cNvSpPr/>
          <p:nvPr userDrawn="1"/>
        </p:nvSpPr>
        <p:spPr>
          <a:xfrm flipH="1">
            <a:off x="0" y="-5972"/>
            <a:ext cx="1671090" cy="6869567"/>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04643"/>
              <a:gd name="connsiteY0" fmla="*/ 0 h 6644225"/>
              <a:gd name="connsiteX1" fmla="*/ 12204643 w 12204643"/>
              <a:gd name="connsiteY1" fmla="*/ 5774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5774"/>
                </a:lnTo>
                <a:lnTo>
                  <a:pt x="12204643" y="6644223"/>
                </a:lnTo>
                <a:lnTo>
                  <a:pt x="11159981" y="6644225"/>
                </a:lnTo>
                <a:lnTo>
                  <a:pt x="0" y="0"/>
                </a:lnTo>
                <a:close/>
              </a:path>
            </a:pathLst>
          </a:custGeom>
          <a:solidFill>
            <a:srgbClr val="9264A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Title 12"/>
          <p:cNvSpPr>
            <a:spLocks noGrp="1"/>
          </p:cNvSpPr>
          <p:nvPr>
            <p:ph type="title"/>
          </p:nvPr>
        </p:nvSpPr>
        <p:spPr>
          <a:xfrm>
            <a:off x="1718937" y="365126"/>
            <a:ext cx="10030518" cy="971306"/>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42595030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ection Divider - Blue">
    <p:spTree>
      <p:nvGrpSpPr>
        <p:cNvPr id="1" name=""/>
        <p:cNvGrpSpPr/>
        <p:nvPr/>
      </p:nvGrpSpPr>
      <p:grpSpPr>
        <a:xfrm>
          <a:off x="0" y="0"/>
          <a:ext cx="0" cy="0"/>
          <a:chOff x="0" y="0"/>
          <a:chExt cx="0" cy="0"/>
        </a:xfrm>
      </p:grpSpPr>
      <p:sp>
        <p:nvSpPr>
          <p:cNvPr id="19" name="Right Triangle 18"/>
          <p:cNvSpPr/>
          <p:nvPr userDrawn="1"/>
        </p:nvSpPr>
        <p:spPr>
          <a:xfrm flipH="1">
            <a:off x="8779932" y="12701"/>
            <a:ext cx="3412065" cy="6858000"/>
          </a:xfrm>
          <a:prstGeom prst="rtTriangle">
            <a:avLst/>
          </a:prstGeom>
          <a:solidFill>
            <a:srgbClr val="57C1E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4"/>
          <p:cNvSpPr/>
          <p:nvPr userDrawn="1"/>
        </p:nvSpPr>
        <p:spPr>
          <a:xfrm>
            <a:off x="1909231" y="-8466"/>
            <a:ext cx="10299095" cy="6878711"/>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11186"/>
                </a:lnTo>
                <a:lnTo>
                  <a:pt x="12204643" y="6644223"/>
                </a:lnTo>
                <a:lnTo>
                  <a:pt x="11159981" y="6644225"/>
                </a:lnTo>
                <a:lnTo>
                  <a:pt x="0" y="0"/>
                </a:lnTo>
                <a:close/>
              </a:path>
            </a:pathLst>
          </a:custGeom>
          <a:solidFill>
            <a:srgbClr val="04365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userDrawn="1">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3" name="Text Placeholder 2"/>
          <p:cNvSpPr>
            <a:spLocks noGrp="1"/>
          </p:cNvSpPr>
          <p:nvPr userDrawn="1">
            <p:ph type="body" idx="1" hasCustomPrompt="1"/>
          </p:nvPr>
        </p:nvSpPr>
        <p:spPr>
          <a:xfrm>
            <a:off x="557560" y="5393267"/>
            <a:ext cx="6960840" cy="986268"/>
          </a:xfrm>
        </p:spPr>
        <p:txBody>
          <a:bodyPr>
            <a:normAutofit/>
          </a:bodyPr>
          <a:lstStyle>
            <a:lvl1pPr marL="0" marR="0" indent="0" algn="l" defTabSz="914400" rtl="0" eaLnBrk="1" fontAlgn="auto" latinLnBrk="0" hangingPunct="1">
              <a:lnSpc>
                <a:spcPct val="90000"/>
              </a:lnSpc>
              <a:spcBef>
                <a:spcPts val="1000"/>
              </a:spcBef>
              <a:spcAft>
                <a:spcPts val="0"/>
              </a:spcAft>
              <a:buClr>
                <a:schemeClr val="accent1"/>
              </a:buClr>
              <a:buSzTx/>
              <a:buFont typeface="Wingdings" panose="05000000000000000000" pitchFamily="2" charset="2"/>
              <a:buNone/>
              <a:tabLst/>
              <a:defRPr sz="2000">
                <a:solidFill>
                  <a:srgbClr val="7F7F7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Edit Master text styles</a:t>
            </a:r>
            <a:endParaRPr lang="en-US" dirty="0"/>
          </a:p>
        </p:txBody>
      </p:sp>
      <p:pic>
        <p:nvPicPr>
          <p:cNvPr id="8" name="Picture 7"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28248297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Section Divider - Light Blue">
    <p:spTree>
      <p:nvGrpSpPr>
        <p:cNvPr id="1" name=""/>
        <p:cNvGrpSpPr/>
        <p:nvPr/>
      </p:nvGrpSpPr>
      <p:grpSpPr>
        <a:xfrm>
          <a:off x="0" y="0"/>
          <a:ext cx="0" cy="0"/>
          <a:chOff x="0" y="0"/>
          <a:chExt cx="0" cy="0"/>
        </a:xfrm>
      </p:grpSpPr>
      <p:sp>
        <p:nvSpPr>
          <p:cNvPr id="19" name="Right Triangle 18"/>
          <p:cNvSpPr/>
          <p:nvPr userDrawn="1"/>
        </p:nvSpPr>
        <p:spPr>
          <a:xfrm flipH="1">
            <a:off x="8779932" y="12701"/>
            <a:ext cx="3412065" cy="685800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4"/>
          <p:cNvSpPr/>
          <p:nvPr userDrawn="1"/>
        </p:nvSpPr>
        <p:spPr>
          <a:xfrm>
            <a:off x="1909231" y="-8466"/>
            <a:ext cx="10299095" cy="6878711"/>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11186"/>
                </a:lnTo>
                <a:lnTo>
                  <a:pt x="12204643" y="6644223"/>
                </a:lnTo>
                <a:lnTo>
                  <a:pt x="11159981" y="6644225"/>
                </a:lnTo>
                <a:lnTo>
                  <a:pt x="0" y="0"/>
                </a:lnTo>
                <a:close/>
              </a:path>
            </a:pathLst>
          </a:cu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userDrawn="1">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3" name="Text Placeholder 2"/>
          <p:cNvSpPr>
            <a:spLocks noGrp="1"/>
          </p:cNvSpPr>
          <p:nvPr userDrawn="1">
            <p:ph type="body" idx="1" hasCustomPrompt="1"/>
          </p:nvPr>
        </p:nvSpPr>
        <p:spPr>
          <a:xfrm>
            <a:off x="557560" y="5393267"/>
            <a:ext cx="6960840" cy="986268"/>
          </a:xfrm>
        </p:spPr>
        <p:txBody>
          <a:bodyPr>
            <a:normAutofit/>
          </a:bodyPr>
          <a:lstStyle>
            <a:lvl1pPr marL="0" marR="0" indent="0" algn="l" defTabSz="914400" rtl="0" eaLnBrk="1" fontAlgn="auto" latinLnBrk="0" hangingPunct="1">
              <a:lnSpc>
                <a:spcPct val="90000"/>
              </a:lnSpc>
              <a:spcBef>
                <a:spcPts val="1000"/>
              </a:spcBef>
              <a:spcAft>
                <a:spcPts val="0"/>
              </a:spcAft>
              <a:buClr>
                <a:schemeClr val="accent1"/>
              </a:buClr>
              <a:buSzTx/>
              <a:buFont typeface="Wingdings" panose="05000000000000000000" pitchFamily="2" charset="2"/>
              <a:buNone/>
              <a:tabLst/>
              <a:defRPr sz="2000">
                <a:solidFill>
                  <a:srgbClr val="7F7F7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Edit Master text styles</a:t>
            </a:r>
            <a:endParaRPr lang="en-US" dirty="0"/>
          </a:p>
        </p:txBody>
      </p:sp>
      <p:pic>
        <p:nvPicPr>
          <p:cNvPr id="7" name="Picture 6"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686929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B">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a:ext>
            </a:extLst>
          </a:blip>
          <a:srcRect r="26039"/>
          <a:stretch/>
        </p:blipFill>
        <p:spPr>
          <a:xfrm>
            <a:off x="4456204" y="-29166"/>
            <a:ext cx="7735796" cy="6915954"/>
          </a:xfrm>
          <a:prstGeom prst="rect">
            <a:avLst/>
          </a:prstGeom>
        </p:spPr>
      </p:pic>
      <p:sp>
        <p:nvSpPr>
          <p:cNvPr id="27" name="Rectangle 11"/>
          <p:cNvSpPr/>
          <p:nvPr userDrawn="1"/>
        </p:nvSpPr>
        <p:spPr>
          <a:xfrm>
            <a:off x="4734036" y="25400"/>
            <a:ext cx="2476500" cy="6858000"/>
          </a:xfrm>
          <a:custGeom>
            <a:avLst/>
            <a:gdLst>
              <a:gd name="connsiteX0" fmla="*/ 0 w 2476500"/>
              <a:gd name="connsiteY0" fmla="*/ 0 h 6858000"/>
              <a:gd name="connsiteX1" fmla="*/ 2476500 w 2476500"/>
              <a:gd name="connsiteY1" fmla="*/ 0 h 6858000"/>
              <a:gd name="connsiteX2" fmla="*/ 2476500 w 2476500"/>
              <a:gd name="connsiteY2" fmla="*/ 6858000 h 6858000"/>
              <a:gd name="connsiteX3" fmla="*/ 0 w 2476500"/>
              <a:gd name="connsiteY3" fmla="*/ 6858000 h 6858000"/>
              <a:gd name="connsiteX4" fmla="*/ 0 w 2476500"/>
              <a:gd name="connsiteY4" fmla="*/ 0 h 6858000"/>
              <a:gd name="connsiteX0" fmla="*/ 0 w 2476500"/>
              <a:gd name="connsiteY0" fmla="*/ 0 h 6858000"/>
              <a:gd name="connsiteX1" fmla="*/ 2476500 w 2476500"/>
              <a:gd name="connsiteY1" fmla="*/ 6858000 h 6858000"/>
              <a:gd name="connsiteX2" fmla="*/ 0 w 2476500"/>
              <a:gd name="connsiteY2" fmla="*/ 6858000 h 6858000"/>
              <a:gd name="connsiteX3" fmla="*/ 0 w 2476500"/>
              <a:gd name="connsiteY3" fmla="*/ 0 h 6858000"/>
            </a:gdLst>
            <a:ahLst/>
            <a:cxnLst>
              <a:cxn ang="0">
                <a:pos x="connsiteX0" y="connsiteY0"/>
              </a:cxn>
              <a:cxn ang="0">
                <a:pos x="connsiteX1" y="connsiteY1"/>
              </a:cxn>
              <a:cxn ang="0">
                <a:pos x="connsiteX2" y="connsiteY2"/>
              </a:cxn>
              <a:cxn ang="0">
                <a:pos x="connsiteX3" y="connsiteY3"/>
              </a:cxn>
            </a:cxnLst>
            <a:rect l="l" t="t" r="r" b="b"/>
            <a:pathLst>
              <a:path w="2476500" h="6858000">
                <a:moveTo>
                  <a:pt x="0" y="0"/>
                </a:moveTo>
                <a:lnTo>
                  <a:pt x="2476500" y="6858000"/>
                </a:lnTo>
                <a:lnTo>
                  <a:pt x="0" y="6858000"/>
                </a:lnTo>
                <a:lnTo>
                  <a:pt x="0" y="0"/>
                </a:lnTo>
                <a:close/>
              </a:path>
            </a:pathLst>
          </a:cu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4"/>
          <p:cNvSpPr/>
          <p:nvPr userDrawn="1"/>
        </p:nvSpPr>
        <p:spPr>
          <a:xfrm rot="10800000" flipV="1">
            <a:off x="0" y="-27642"/>
            <a:ext cx="8137635" cy="6906809"/>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52412"/>
              <a:gd name="connsiteX1" fmla="*/ 11030763 w 11030763"/>
              <a:gd name="connsiteY1" fmla="*/ 2996 h 6652412"/>
              <a:gd name="connsiteX2" fmla="*/ 11030763 w 11030763"/>
              <a:gd name="connsiteY2" fmla="*/ 6636033 h 6652412"/>
              <a:gd name="connsiteX3" fmla="*/ 3212636 w 11030763"/>
              <a:gd name="connsiteY3" fmla="*/ 6652412 h 6652412"/>
              <a:gd name="connsiteX4" fmla="*/ 0 w 11030763"/>
              <a:gd name="connsiteY4" fmla="*/ 0 h 6652412"/>
              <a:gd name="connsiteX0" fmla="*/ 0 w 11046873"/>
              <a:gd name="connsiteY0" fmla="*/ 0 h 6652412"/>
              <a:gd name="connsiteX1" fmla="*/ 11030763 w 11046873"/>
              <a:gd name="connsiteY1" fmla="*/ 2996 h 6652412"/>
              <a:gd name="connsiteX2" fmla="*/ 11046873 w 11046873"/>
              <a:gd name="connsiteY2" fmla="*/ 6652412 h 6652412"/>
              <a:gd name="connsiteX3" fmla="*/ 3212636 w 11046873"/>
              <a:gd name="connsiteY3" fmla="*/ 6652412 h 6652412"/>
              <a:gd name="connsiteX4" fmla="*/ 0 w 11046873"/>
              <a:gd name="connsiteY4" fmla="*/ 0 h 6652412"/>
              <a:gd name="connsiteX0" fmla="*/ 0 w 11046873"/>
              <a:gd name="connsiteY0" fmla="*/ 0 h 6652412"/>
              <a:gd name="connsiteX1" fmla="*/ 11038819 w 11046873"/>
              <a:gd name="connsiteY1" fmla="*/ 11209 h 6652412"/>
              <a:gd name="connsiteX2" fmla="*/ 11046873 w 11046873"/>
              <a:gd name="connsiteY2" fmla="*/ 6652412 h 6652412"/>
              <a:gd name="connsiteX3" fmla="*/ 3212636 w 11046873"/>
              <a:gd name="connsiteY3" fmla="*/ 6652412 h 6652412"/>
              <a:gd name="connsiteX4" fmla="*/ 0 w 11046873"/>
              <a:gd name="connsiteY4" fmla="*/ 0 h 6652412"/>
              <a:gd name="connsiteX0" fmla="*/ 0 w 11046873"/>
              <a:gd name="connsiteY0" fmla="*/ 5217 h 6657629"/>
              <a:gd name="connsiteX1" fmla="*/ 11038819 w 11046873"/>
              <a:gd name="connsiteY1" fmla="*/ 0 h 6657629"/>
              <a:gd name="connsiteX2" fmla="*/ 11046873 w 11046873"/>
              <a:gd name="connsiteY2" fmla="*/ 6657629 h 6657629"/>
              <a:gd name="connsiteX3" fmla="*/ 3212636 w 11046873"/>
              <a:gd name="connsiteY3" fmla="*/ 6657629 h 6657629"/>
              <a:gd name="connsiteX4" fmla="*/ 0 w 11046873"/>
              <a:gd name="connsiteY4" fmla="*/ 5217 h 6657629"/>
              <a:gd name="connsiteX0" fmla="*/ 0 w 11047648"/>
              <a:gd name="connsiteY0" fmla="*/ 0 h 6652412"/>
              <a:gd name="connsiteX1" fmla="*/ 11046873 w 11047648"/>
              <a:gd name="connsiteY1" fmla="*/ 2995 h 6652412"/>
              <a:gd name="connsiteX2" fmla="*/ 11046873 w 11047648"/>
              <a:gd name="connsiteY2" fmla="*/ 6652412 h 6652412"/>
              <a:gd name="connsiteX3" fmla="*/ 3212636 w 11047648"/>
              <a:gd name="connsiteY3" fmla="*/ 6652412 h 6652412"/>
              <a:gd name="connsiteX4" fmla="*/ 0 w 11047648"/>
              <a:gd name="connsiteY4" fmla="*/ 0 h 665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47648" h="6652412">
                <a:moveTo>
                  <a:pt x="0" y="0"/>
                </a:moveTo>
                <a:lnTo>
                  <a:pt x="11046873" y="2995"/>
                </a:lnTo>
                <a:cubicBezTo>
                  <a:pt x="11049558" y="2216729"/>
                  <a:pt x="11044188" y="4438678"/>
                  <a:pt x="11046873" y="6652412"/>
                </a:cubicBezTo>
                <a:lnTo>
                  <a:pt x="3212636" y="6652412"/>
                </a:lnTo>
                <a:lnTo>
                  <a:pt x="0" y="0"/>
                </a:lnTo>
                <a:close/>
              </a:path>
            </a:pathLst>
          </a:cu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Title 1"/>
          <p:cNvSpPr>
            <a:spLocks noGrp="1"/>
          </p:cNvSpPr>
          <p:nvPr>
            <p:ph type="title" hasCustomPrompt="1"/>
          </p:nvPr>
        </p:nvSpPr>
        <p:spPr>
          <a:xfrm>
            <a:off x="535625" y="1602684"/>
            <a:ext cx="6116133" cy="1593483"/>
          </a:xfrm>
        </p:spPr>
        <p:txBody>
          <a:bodyPr>
            <a:noAutofit/>
          </a:bodyPr>
          <a:lstStyle>
            <a:lvl1pPr>
              <a:defRPr sz="4800" b="1">
                <a:solidFill>
                  <a:schemeClr val="bg1"/>
                </a:solidFill>
              </a:defRPr>
            </a:lvl1pPr>
          </a:lstStyle>
          <a:p>
            <a:r>
              <a:rPr lang="en-US" dirty="0" smtClean="0"/>
              <a:t>Click To Edit Master Title Style</a:t>
            </a:r>
            <a:endParaRPr lang="en-US" dirty="0"/>
          </a:p>
        </p:txBody>
      </p:sp>
      <p:sp>
        <p:nvSpPr>
          <p:cNvPr id="23" name="Text Placeholder 6"/>
          <p:cNvSpPr>
            <a:spLocks noGrp="1"/>
          </p:cNvSpPr>
          <p:nvPr>
            <p:ph type="body" sz="quarter" idx="13"/>
          </p:nvPr>
        </p:nvSpPr>
        <p:spPr>
          <a:xfrm>
            <a:off x="535625" y="4438141"/>
            <a:ext cx="5458837" cy="935421"/>
          </a:xfrm>
        </p:spPr>
        <p:txBody>
          <a:bodyPr>
            <a:normAutofit/>
          </a:bodyPr>
          <a:lstStyle>
            <a:lvl1pPr algn="l">
              <a:defRPr sz="2200">
                <a:solidFill>
                  <a:schemeClr val="bg1"/>
                </a:solidFill>
              </a:defRPr>
            </a:lvl1pPr>
          </a:lstStyle>
          <a:p>
            <a:pPr lvl="0"/>
            <a:r>
              <a:rPr lang="en-US" smtClean="0"/>
              <a:t>Click to edit Master text styles</a:t>
            </a:r>
          </a:p>
        </p:txBody>
      </p:sp>
      <p:pic>
        <p:nvPicPr>
          <p:cNvPr id="24" name="Picture 23" descr="ODU_sig_REV-01.eps"/>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535625" y="458545"/>
            <a:ext cx="1825083" cy="767281"/>
          </a:xfrm>
          <a:prstGeom prst="rect">
            <a:avLst/>
          </a:prstGeom>
        </p:spPr>
      </p:pic>
      <p:sp>
        <p:nvSpPr>
          <p:cNvPr id="25" name="Text Placeholder 6"/>
          <p:cNvSpPr>
            <a:spLocks noGrp="1"/>
          </p:cNvSpPr>
          <p:nvPr>
            <p:ph type="body" sz="quarter" idx="14"/>
          </p:nvPr>
        </p:nvSpPr>
        <p:spPr>
          <a:xfrm>
            <a:off x="535624" y="5459635"/>
            <a:ext cx="4300215" cy="430926"/>
          </a:xfrm>
        </p:spPr>
        <p:txBody>
          <a:bodyPr>
            <a:normAutofit/>
          </a:bodyPr>
          <a:lstStyle>
            <a:lvl1pPr algn="l">
              <a:defRPr sz="1600">
                <a:solidFill>
                  <a:schemeClr val="bg1"/>
                </a:solidFill>
              </a:defRPr>
            </a:lvl1pPr>
          </a:lstStyle>
          <a:p>
            <a:pPr lvl="0"/>
            <a:r>
              <a:rPr lang="en-US" smtClean="0"/>
              <a:t>Click to edit Master text styles</a:t>
            </a:r>
          </a:p>
        </p:txBody>
      </p:sp>
    </p:spTree>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ction Divider - Aqua">
    <p:spTree>
      <p:nvGrpSpPr>
        <p:cNvPr id="1" name=""/>
        <p:cNvGrpSpPr/>
        <p:nvPr/>
      </p:nvGrpSpPr>
      <p:grpSpPr>
        <a:xfrm>
          <a:off x="0" y="0"/>
          <a:ext cx="0" cy="0"/>
          <a:chOff x="0" y="0"/>
          <a:chExt cx="0" cy="0"/>
        </a:xfrm>
      </p:grpSpPr>
      <p:sp>
        <p:nvSpPr>
          <p:cNvPr id="19" name="Right Triangle 18"/>
          <p:cNvSpPr/>
          <p:nvPr userDrawn="1"/>
        </p:nvSpPr>
        <p:spPr>
          <a:xfrm flipH="1">
            <a:off x="8779932" y="12701"/>
            <a:ext cx="3412065" cy="685800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4"/>
          <p:cNvSpPr/>
          <p:nvPr userDrawn="1"/>
        </p:nvSpPr>
        <p:spPr>
          <a:xfrm>
            <a:off x="1909231" y="-8466"/>
            <a:ext cx="10299095" cy="6878711"/>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11186"/>
                </a:lnTo>
                <a:lnTo>
                  <a:pt x="12204643" y="6644223"/>
                </a:lnTo>
                <a:lnTo>
                  <a:pt x="11159981" y="6644225"/>
                </a:lnTo>
                <a:lnTo>
                  <a:pt x="0" y="0"/>
                </a:lnTo>
                <a:close/>
              </a:path>
            </a:pathLst>
          </a:cu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userDrawn="1">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3" name="Text Placeholder 2"/>
          <p:cNvSpPr>
            <a:spLocks noGrp="1"/>
          </p:cNvSpPr>
          <p:nvPr userDrawn="1">
            <p:ph type="body" idx="1" hasCustomPrompt="1"/>
          </p:nvPr>
        </p:nvSpPr>
        <p:spPr>
          <a:xfrm>
            <a:off x="557560" y="5393267"/>
            <a:ext cx="6960840" cy="986268"/>
          </a:xfrm>
        </p:spPr>
        <p:txBody>
          <a:bodyPr>
            <a:normAutofit/>
          </a:bodyPr>
          <a:lstStyle>
            <a:lvl1pPr marL="0" marR="0" indent="0" algn="l" defTabSz="914400" rtl="0" eaLnBrk="1" fontAlgn="auto" latinLnBrk="0" hangingPunct="1">
              <a:lnSpc>
                <a:spcPct val="90000"/>
              </a:lnSpc>
              <a:spcBef>
                <a:spcPts val="1000"/>
              </a:spcBef>
              <a:spcAft>
                <a:spcPts val="0"/>
              </a:spcAft>
              <a:buClr>
                <a:schemeClr val="accent1"/>
              </a:buClr>
              <a:buSzTx/>
              <a:buFont typeface="Wingdings" panose="05000000000000000000" pitchFamily="2" charset="2"/>
              <a:buNone/>
              <a:tabLst/>
              <a:defRPr sz="2000">
                <a:solidFill>
                  <a:srgbClr val="7F7F7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Edit Master text styles</a:t>
            </a:r>
            <a:endParaRPr lang="en-US" dirty="0"/>
          </a:p>
        </p:txBody>
      </p:sp>
      <p:pic>
        <p:nvPicPr>
          <p:cNvPr id="7" name="Picture 6"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47202321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Section Divider - Green">
    <p:spTree>
      <p:nvGrpSpPr>
        <p:cNvPr id="1" name=""/>
        <p:cNvGrpSpPr/>
        <p:nvPr/>
      </p:nvGrpSpPr>
      <p:grpSpPr>
        <a:xfrm>
          <a:off x="0" y="0"/>
          <a:ext cx="0" cy="0"/>
          <a:chOff x="0" y="0"/>
          <a:chExt cx="0" cy="0"/>
        </a:xfrm>
      </p:grpSpPr>
      <p:sp>
        <p:nvSpPr>
          <p:cNvPr id="19" name="Right Triangle 18"/>
          <p:cNvSpPr/>
          <p:nvPr userDrawn="1"/>
        </p:nvSpPr>
        <p:spPr>
          <a:xfrm flipH="1">
            <a:off x="8779932" y="12701"/>
            <a:ext cx="3412065" cy="685800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4"/>
          <p:cNvSpPr/>
          <p:nvPr userDrawn="1"/>
        </p:nvSpPr>
        <p:spPr>
          <a:xfrm>
            <a:off x="1909231" y="-8466"/>
            <a:ext cx="10299095" cy="6878711"/>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11186"/>
                </a:lnTo>
                <a:lnTo>
                  <a:pt x="12204643" y="6644223"/>
                </a:lnTo>
                <a:lnTo>
                  <a:pt x="11159981" y="6644225"/>
                </a:lnTo>
                <a:lnTo>
                  <a:pt x="0" y="0"/>
                </a:lnTo>
                <a:close/>
              </a:path>
            </a:pathLst>
          </a:cu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userDrawn="1">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3" name="Text Placeholder 2"/>
          <p:cNvSpPr>
            <a:spLocks noGrp="1"/>
          </p:cNvSpPr>
          <p:nvPr userDrawn="1">
            <p:ph type="body" idx="1" hasCustomPrompt="1"/>
          </p:nvPr>
        </p:nvSpPr>
        <p:spPr>
          <a:xfrm>
            <a:off x="557560" y="5393267"/>
            <a:ext cx="6960840" cy="986268"/>
          </a:xfrm>
        </p:spPr>
        <p:txBody>
          <a:bodyPr>
            <a:normAutofit/>
          </a:bodyPr>
          <a:lstStyle>
            <a:lvl1pPr marL="0" marR="0" indent="0" algn="l" defTabSz="914400" rtl="0" eaLnBrk="1" fontAlgn="auto" latinLnBrk="0" hangingPunct="1">
              <a:lnSpc>
                <a:spcPct val="90000"/>
              </a:lnSpc>
              <a:spcBef>
                <a:spcPts val="1000"/>
              </a:spcBef>
              <a:spcAft>
                <a:spcPts val="0"/>
              </a:spcAft>
              <a:buClr>
                <a:schemeClr val="accent1"/>
              </a:buClr>
              <a:buSzTx/>
              <a:buFont typeface="Wingdings" panose="05000000000000000000" pitchFamily="2" charset="2"/>
              <a:buNone/>
              <a:tabLst/>
              <a:defRPr sz="2000">
                <a:solidFill>
                  <a:srgbClr val="7F7F7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Edit Master text styles</a:t>
            </a:r>
            <a:endParaRPr lang="en-US" dirty="0"/>
          </a:p>
        </p:txBody>
      </p:sp>
      <p:pic>
        <p:nvPicPr>
          <p:cNvPr id="7" name="Picture 6"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341687116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Section Divider - Orange">
    <p:spTree>
      <p:nvGrpSpPr>
        <p:cNvPr id="1" name=""/>
        <p:cNvGrpSpPr/>
        <p:nvPr/>
      </p:nvGrpSpPr>
      <p:grpSpPr>
        <a:xfrm>
          <a:off x="0" y="0"/>
          <a:ext cx="0" cy="0"/>
          <a:chOff x="0" y="0"/>
          <a:chExt cx="0" cy="0"/>
        </a:xfrm>
      </p:grpSpPr>
      <p:sp>
        <p:nvSpPr>
          <p:cNvPr id="19" name="Right Triangle 18"/>
          <p:cNvSpPr/>
          <p:nvPr userDrawn="1"/>
        </p:nvSpPr>
        <p:spPr>
          <a:xfrm flipH="1">
            <a:off x="8779932" y="12701"/>
            <a:ext cx="3412065" cy="685800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4"/>
          <p:cNvSpPr/>
          <p:nvPr userDrawn="1"/>
        </p:nvSpPr>
        <p:spPr>
          <a:xfrm>
            <a:off x="1909231" y="-8466"/>
            <a:ext cx="10299095" cy="6878711"/>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11186"/>
                </a:lnTo>
                <a:lnTo>
                  <a:pt x="12204643" y="6644223"/>
                </a:lnTo>
                <a:lnTo>
                  <a:pt x="11159981" y="6644225"/>
                </a:lnTo>
                <a:lnTo>
                  <a:pt x="0" y="0"/>
                </a:lnTo>
                <a:close/>
              </a:path>
            </a:pathLst>
          </a:cu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userDrawn="1">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3" name="Text Placeholder 2"/>
          <p:cNvSpPr>
            <a:spLocks noGrp="1"/>
          </p:cNvSpPr>
          <p:nvPr userDrawn="1">
            <p:ph type="body" idx="1" hasCustomPrompt="1"/>
          </p:nvPr>
        </p:nvSpPr>
        <p:spPr>
          <a:xfrm>
            <a:off x="557560" y="5393267"/>
            <a:ext cx="6960840" cy="986268"/>
          </a:xfrm>
        </p:spPr>
        <p:txBody>
          <a:bodyPr>
            <a:normAutofit/>
          </a:bodyPr>
          <a:lstStyle>
            <a:lvl1pPr marL="0" marR="0" indent="0" algn="l" defTabSz="914400" rtl="0" eaLnBrk="1" fontAlgn="auto" latinLnBrk="0" hangingPunct="1">
              <a:lnSpc>
                <a:spcPct val="90000"/>
              </a:lnSpc>
              <a:spcBef>
                <a:spcPts val="1000"/>
              </a:spcBef>
              <a:spcAft>
                <a:spcPts val="0"/>
              </a:spcAft>
              <a:buClr>
                <a:schemeClr val="accent1"/>
              </a:buClr>
              <a:buSzTx/>
              <a:buFont typeface="Wingdings" panose="05000000000000000000" pitchFamily="2" charset="2"/>
              <a:buNone/>
              <a:tabLst/>
              <a:defRPr sz="2000">
                <a:solidFill>
                  <a:srgbClr val="7F7F7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Edit Master text styles</a:t>
            </a:r>
            <a:endParaRPr lang="en-US" dirty="0"/>
          </a:p>
        </p:txBody>
      </p:sp>
      <p:pic>
        <p:nvPicPr>
          <p:cNvPr id="7" name="Picture 6"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33982180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Section Divider - Purple">
    <p:spTree>
      <p:nvGrpSpPr>
        <p:cNvPr id="1" name=""/>
        <p:cNvGrpSpPr/>
        <p:nvPr/>
      </p:nvGrpSpPr>
      <p:grpSpPr>
        <a:xfrm>
          <a:off x="0" y="0"/>
          <a:ext cx="0" cy="0"/>
          <a:chOff x="0" y="0"/>
          <a:chExt cx="0" cy="0"/>
        </a:xfrm>
      </p:grpSpPr>
      <p:sp>
        <p:nvSpPr>
          <p:cNvPr id="19" name="Right Triangle 18"/>
          <p:cNvSpPr/>
          <p:nvPr userDrawn="1"/>
        </p:nvSpPr>
        <p:spPr>
          <a:xfrm flipH="1">
            <a:off x="8779932" y="12701"/>
            <a:ext cx="3412065" cy="685800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4"/>
          <p:cNvSpPr/>
          <p:nvPr userDrawn="1"/>
        </p:nvSpPr>
        <p:spPr>
          <a:xfrm>
            <a:off x="1909231" y="-8466"/>
            <a:ext cx="10299095" cy="6878711"/>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4643" h="6644225">
                <a:moveTo>
                  <a:pt x="0" y="0"/>
                </a:moveTo>
                <a:lnTo>
                  <a:pt x="12204643" y="11186"/>
                </a:lnTo>
                <a:lnTo>
                  <a:pt x="12204643" y="6644223"/>
                </a:lnTo>
                <a:lnTo>
                  <a:pt x="11159981" y="6644225"/>
                </a:lnTo>
                <a:lnTo>
                  <a:pt x="0" y="0"/>
                </a:lnTo>
                <a:close/>
              </a:path>
            </a:pathLst>
          </a:cu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userDrawn="1">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3" name="Text Placeholder 2"/>
          <p:cNvSpPr>
            <a:spLocks noGrp="1"/>
          </p:cNvSpPr>
          <p:nvPr userDrawn="1">
            <p:ph type="body" idx="1" hasCustomPrompt="1"/>
          </p:nvPr>
        </p:nvSpPr>
        <p:spPr>
          <a:xfrm>
            <a:off x="557560" y="5393267"/>
            <a:ext cx="6960840" cy="986268"/>
          </a:xfrm>
        </p:spPr>
        <p:txBody>
          <a:bodyPr>
            <a:normAutofit/>
          </a:bodyPr>
          <a:lstStyle>
            <a:lvl1pPr marL="0" marR="0" indent="0" algn="l" defTabSz="914400" rtl="0" eaLnBrk="1" fontAlgn="auto" latinLnBrk="0" hangingPunct="1">
              <a:lnSpc>
                <a:spcPct val="90000"/>
              </a:lnSpc>
              <a:spcBef>
                <a:spcPts val="1000"/>
              </a:spcBef>
              <a:spcAft>
                <a:spcPts val="0"/>
              </a:spcAft>
              <a:buClr>
                <a:schemeClr val="accent1"/>
              </a:buClr>
              <a:buSzTx/>
              <a:buFont typeface="Wingdings" panose="05000000000000000000" pitchFamily="2" charset="2"/>
              <a:buNone/>
              <a:tabLst/>
              <a:defRPr sz="2000">
                <a:solidFill>
                  <a:srgbClr val="7F7F7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Edit Master text styles</a:t>
            </a:r>
            <a:endParaRPr lang="en-US" dirty="0"/>
          </a:p>
        </p:txBody>
      </p:sp>
      <p:pic>
        <p:nvPicPr>
          <p:cNvPr id="7" name="Picture 6"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40729297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Section Divider, Photo - Blue">
    <p:spTree>
      <p:nvGrpSpPr>
        <p:cNvPr id="1" name=""/>
        <p:cNvGrpSpPr/>
        <p:nvPr/>
      </p:nvGrpSpPr>
      <p:grpSpPr>
        <a:xfrm>
          <a:off x="0" y="0"/>
          <a:ext cx="0" cy="0"/>
          <a:chOff x="0" y="0"/>
          <a:chExt cx="0" cy="0"/>
        </a:xfrm>
      </p:grpSpPr>
      <p:sp>
        <p:nvSpPr>
          <p:cNvPr id="4" name="Right Triangle 3"/>
          <p:cNvSpPr/>
          <p:nvPr userDrawn="1"/>
        </p:nvSpPr>
        <p:spPr>
          <a:xfrm flipH="1">
            <a:off x="10270066" y="10161"/>
            <a:ext cx="1921930" cy="6858000"/>
          </a:xfrm>
          <a:prstGeom prst="rtTriangl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userDrawn="1"/>
        </p:nvSpPr>
        <p:spPr>
          <a:xfrm>
            <a:off x="8094133" y="-17221"/>
            <a:ext cx="4121813" cy="6878322"/>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5108" h="6652693">
                <a:moveTo>
                  <a:pt x="0" y="8468"/>
                </a:moveTo>
                <a:lnTo>
                  <a:pt x="12265108" y="0"/>
                </a:lnTo>
                <a:lnTo>
                  <a:pt x="12204643" y="6652691"/>
                </a:lnTo>
                <a:lnTo>
                  <a:pt x="11159981" y="6652693"/>
                </a:lnTo>
                <a:lnTo>
                  <a:pt x="0" y="8468"/>
                </a:lnTo>
                <a:close/>
              </a:path>
            </a:pathLst>
          </a:cu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itle 1"/>
          <p:cNvSpPr>
            <a:spLocks noGrp="1"/>
          </p:cNvSpPr>
          <p:nvPr>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7" name="Text Placeholder 2"/>
          <p:cNvSpPr>
            <a:spLocks noGrp="1"/>
          </p:cNvSpPr>
          <p:nvPr>
            <p:ph type="body" idx="1"/>
          </p:nvPr>
        </p:nvSpPr>
        <p:spPr>
          <a:xfrm>
            <a:off x="557560" y="5393267"/>
            <a:ext cx="6960840" cy="986268"/>
          </a:xfrm>
        </p:spPr>
        <p:txBody>
          <a:bodyPr>
            <a:normAutofit/>
          </a:bodyPr>
          <a:lstStyle>
            <a:lvl1pPr marL="0" indent="0">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10" name="Picture Placeholder 9"/>
          <p:cNvSpPr>
            <a:spLocks noGrp="1"/>
          </p:cNvSpPr>
          <p:nvPr>
            <p:ph type="pic" sz="quarter" idx="10"/>
          </p:nvPr>
        </p:nvSpPr>
        <p:spPr>
          <a:xfrm>
            <a:off x="550863" y="355600"/>
            <a:ext cx="6959600" cy="3268663"/>
          </a:xfrm>
        </p:spPr>
        <p:txBody>
          <a:bodyPr/>
          <a:lstStyle/>
          <a:p>
            <a:r>
              <a:rPr lang="en-US" smtClean="0"/>
              <a:t>Drag picture to placeholder or click icon to add</a:t>
            </a:r>
            <a:endParaRPr lang="en-US"/>
          </a:p>
        </p:txBody>
      </p:sp>
      <p:pic>
        <p:nvPicPr>
          <p:cNvPr id="9" name="Picture 8"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40762403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Section Divider, Photo - Light Blue">
    <p:spTree>
      <p:nvGrpSpPr>
        <p:cNvPr id="1" name=""/>
        <p:cNvGrpSpPr/>
        <p:nvPr/>
      </p:nvGrpSpPr>
      <p:grpSpPr>
        <a:xfrm>
          <a:off x="0" y="0"/>
          <a:ext cx="0" cy="0"/>
          <a:chOff x="0" y="0"/>
          <a:chExt cx="0" cy="0"/>
        </a:xfrm>
      </p:grpSpPr>
      <p:sp>
        <p:nvSpPr>
          <p:cNvPr id="4" name="Right Triangle 3"/>
          <p:cNvSpPr/>
          <p:nvPr userDrawn="1"/>
        </p:nvSpPr>
        <p:spPr>
          <a:xfrm flipH="1">
            <a:off x="10270066" y="10161"/>
            <a:ext cx="1921930" cy="685800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userDrawn="1"/>
        </p:nvSpPr>
        <p:spPr>
          <a:xfrm>
            <a:off x="8094133" y="-17221"/>
            <a:ext cx="4121813" cy="6878322"/>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5108" h="6652693">
                <a:moveTo>
                  <a:pt x="0" y="8468"/>
                </a:moveTo>
                <a:lnTo>
                  <a:pt x="12265108" y="0"/>
                </a:lnTo>
                <a:lnTo>
                  <a:pt x="12204643" y="6652691"/>
                </a:lnTo>
                <a:lnTo>
                  <a:pt x="11159981" y="6652693"/>
                </a:lnTo>
                <a:lnTo>
                  <a:pt x="0" y="8468"/>
                </a:lnTo>
                <a:close/>
              </a:path>
            </a:pathLst>
          </a:cu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itle 1"/>
          <p:cNvSpPr>
            <a:spLocks noGrp="1"/>
          </p:cNvSpPr>
          <p:nvPr>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7" name="Text Placeholder 2"/>
          <p:cNvSpPr>
            <a:spLocks noGrp="1"/>
          </p:cNvSpPr>
          <p:nvPr>
            <p:ph type="body" idx="1"/>
          </p:nvPr>
        </p:nvSpPr>
        <p:spPr>
          <a:xfrm>
            <a:off x="557560" y="5393267"/>
            <a:ext cx="6960840" cy="986268"/>
          </a:xfrm>
        </p:spPr>
        <p:txBody>
          <a:bodyPr>
            <a:normAutofit/>
          </a:bodyPr>
          <a:lstStyle>
            <a:lvl1pPr marL="0" indent="0">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10" name="Picture Placeholder 9"/>
          <p:cNvSpPr>
            <a:spLocks noGrp="1"/>
          </p:cNvSpPr>
          <p:nvPr>
            <p:ph type="pic" sz="quarter" idx="10"/>
          </p:nvPr>
        </p:nvSpPr>
        <p:spPr>
          <a:xfrm>
            <a:off x="550863" y="355600"/>
            <a:ext cx="6959600" cy="3268663"/>
          </a:xfrm>
        </p:spPr>
        <p:txBody>
          <a:bodyPr/>
          <a:lstStyle/>
          <a:p>
            <a:r>
              <a:rPr lang="en-US" smtClean="0"/>
              <a:t>Drag picture to placeholder or click icon to add</a:t>
            </a:r>
            <a:endParaRPr lang="en-US"/>
          </a:p>
        </p:txBody>
      </p:sp>
      <p:pic>
        <p:nvPicPr>
          <p:cNvPr id="9" name="Picture 8"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23385304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Section Divider, Photo - Aqua">
    <p:spTree>
      <p:nvGrpSpPr>
        <p:cNvPr id="1" name=""/>
        <p:cNvGrpSpPr/>
        <p:nvPr/>
      </p:nvGrpSpPr>
      <p:grpSpPr>
        <a:xfrm>
          <a:off x="0" y="0"/>
          <a:ext cx="0" cy="0"/>
          <a:chOff x="0" y="0"/>
          <a:chExt cx="0" cy="0"/>
        </a:xfrm>
      </p:grpSpPr>
      <p:sp>
        <p:nvSpPr>
          <p:cNvPr id="4" name="Right Triangle 3"/>
          <p:cNvSpPr/>
          <p:nvPr userDrawn="1"/>
        </p:nvSpPr>
        <p:spPr>
          <a:xfrm flipH="1">
            <a:off x="10270066" y="10161"/>
            <a:ext cx="1921930" cy="685800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userDrawn="1"/>
        </p:nvSpPr>
        <p:spPr>
          <a:xfrm>
            <a:off x="8094133" y="-17221"/>
            <a:ext cx="4121813" cy="6878322"/>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5108" h="6652693">
                <a:moveTo>
                  <a:pt x="0" y="8468"/>
                </a:moveTo>
                <a:lnTo>
                  <a:pt x="12265108" y="0"/>
                </a:lnTo>
                <a:lnTo>
                  <a:pt x="12204643" y="6652691"/>
                </a:lnTo>
                <a:lnTo>
                  <a:pt x="11159981" y="6652693"/>
                </a:lnTo>
                <a:lnTo>
                  <a:pt x="0" y="8468"/>
                </a:lnTo>
                <a:close/>
              </a:path>
            </a:pathLst>
          </a:cu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itle 1"/>
          <p:cNvSpPr>
            <a:spLocks noGrp="1"/>
          </p:cNvSpPr>
          <p:nvPr>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7" name="Text Placeholder 2"/>
          <p:cNvSpPr>
            <a:spLocks noGrp="1"/>
          </p:cNvSpPr>
          <p:nvPr>
            <p:ph type="body" idx="1"/>
          </p:nvPr>
        </p:nvSpPr>
        <p:spPr>
          <a:xfrm>
            <a:off x="557560" y="5393267"/>
            <a:ext cx="6960840" cy="986268"/>
          </a:xfrm>
        </p:spPr>
        <p:txBody>
          <a:bodyPr>
            <a:normAutofit/>
          </a:bodyPr>
          <a:lstStyle>
            <a:lvl1pPr marL="0" indent="0">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10" name="Picture Placeholder 9"/>
          <p:cNvSpPr>
            <a:spLocks noGrp="1"/>
          </p:cNvSpPr>
          <p:nvPr>
            <p:ph type="pic" sz="quarter" idx="10"/>
          </p:nvPr>
        </p:nvSpPr>
        <p:spPr>
          <a:xfrm>
            <a:off x="550863" y="355600"/>
            <a:ext cx="6959600" cy="3268663"/>
          </a:xfrm>
        </p:spPr>
        <p:txBody>
          <a:bodyPr/>
          <a:lstStyle/>
          <a:p>
            <a:r>
              <a:rPr lang="en-US" smtClean="0"/>
              <a:t>Drag picture to placeholder or click icon to add</a:t>
            </a:r>
            <a:endParaRPr lang="en-US"/>
          </a:p>
        </p:txBody>
      </p:sp>
      <p:pic>
        <p:nvPicPr>
          <p:cNvPr id="9" name="Picture 8"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18586718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Section Divider, Photo - Green">
    <p:spTree>
      <p:nvGrpSpPr>
        <p:cNvPr id="1" name=""/>
        <p:cNvGrpSpPr/>
        <p:nvPr/>
      </p:nvGrpSpPr>
      <p:grpSpPr>
        <a:xfrm>
          <a:off x="0" y="0"/>
          <a:ext cx="0" cy="0"/>
          <a:chOff x="0" y="0"/>
          <a:chExt cx="0" cy="0"/>
        </a:xfrm>
      </p:grpSpPr>
      <p:sp>
        <p:nvSpPr>
          <p:cNvPr id="4" name="Right Triangle 3"/>
          <p:cNvSpPr/>
          <p:nvPr userDrawn="1"/>
        </p:nvSpPr>
        <p:spPr>
          <a:xfrm flipH="1">
            <a:off x="10270066" y="10161"/>
            <a:ext cx="1921930" cy="685800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userDrawn="1"/>
        </p:nvSpPr>
        <p:spPr>
          <a:xfrm>
            <a:off x="8094133" y="-17221"/>
            <a:ext cx="4121813" cy="6878322"/>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5108" h="6652693">
                <a:moveTo>
                  <a:pt x="0" y="8468"/>
                </a:moveTo>
                <a:lnTo>
                  <a:pt x="12265108" y="0"/>
                </a:lnTo>
                <a:lnTo>
                  <a:pt x="12204643" y="6652691"/>
                </a:lnTo>
                <a:lnTo>
                  <a:pt x="11159981" y="6652693"/>
                </a:lnTo>
                <a:lnTo>
                  <a:pt x="0" y="8468"/>
                </a:lnTo>
                <a:close/>
              </a:path>
            </a:pathLst>
          </a:cu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itle 1"/>
          <p:cNvSpPr>
            <a:spLocks noGrp="1"/>
          </p:cNvSpPr>
          <p:nvPr>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7" name="Text Placeholder 2"/>
          <p:cNvSpPr>
            <a:spLocks noGrp="1"/>
          </p:cNvSpPr>
          <p:nvPr>
            <p:ph type="body" idx="1"/>
          </p:nvPr>
        </p:nvSpPr>
        <p:spPr>
          <a:xfrm>
            <a:off x="557560" y="5393267"/>
            <a:ext cx="6960840" cy="986268"/>
          </a:xfrm>
        </p:spPr>
        <p:txBody>
          <a:bodyPr>
            <a:normAutofit/>
          </a:bodyPr>
          <a:lstStyle>
            <a:lvl1pPr marL="0" indent="0">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10" name="Picture Placeholder 9"/>
          <p:cNvSpPr>
            <a:spLocks noGrp="1"/>
          </p:cNvSpPr>
          <p:nvPr>
            <p:ph type="pic" sz="quarter" idx="10"/>
          </p:nvPr>
        </p:nvSpPr>
        <p:spPr>
          <a:xfrm>
            <a:off x="550863" y="355600"/>
            <a:ext cx="6959600" cy="3268663"/>
          </a:xfrm>
        </p:spPr>
        <p:txBody>
          <a:bodyPr/>
          <a:lstStyle/>
          <a:p>
            <a:r>
              <a:rPr lang="en-US" smtClean="0"/>
              <a:t>Drag picture to placeholder or click icon to add</a:t>
            </a:r>
            <a:endParaRPr lang="en-US"/>
          </a:p>
        </p:txBody>
      </p:sp>
      <p:pic>
        <p:nvPicPr>
          <p:cNvPr id="9" name="Picture 8"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119383215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Section Divider, Photo - Orange">
    <p:spTree>
      <p:nvGrpSpPr>
        <p:cNvPr id="1" name=""/>
        <p:cNvGrpSpPr/>
        <p:nvPr/>
      </p:nvGrpSpPr>
      <p:grpSpPr>
        <a:xfrm>
          <a:off x="0" y="0"/>
          <a:ext cx="0" cy="0"/>
          <a:chOff x="0" y="0"/>
          <a:chExt cx="0" cy="0"/>
        </a:xfrm>
      </p:grpSpPr>
      <p:sp>
        <p:nvSpPr>
          <p:cNvPr id="4" name="Right Triangle 3"/>
          <p:cNvSpPr/>
          <p:nvPr userDrawn="1"/>
        </p:nvSpPr>
        <p:spPr>
          <a:xfrm flipH="1">
            <a:off x="10270066" y="10161"/>
            <a:ext cx="1921930" cy="685800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userDrawn="1"/>
        </p:nvSpPr>
        <p:spPr>
          <a:xfrm>
            <a:off x="8094133" y="-17221"/>
            <a:ext cx="4121813" cy="6878322"/>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5108" h="6652693">
                <a:moveTo>
                  <a:pt x="0" y="8468"/>
                </a:moveTo>
                <a:lnTo>
                  <a:pt x="12265108" y="0"/>
                </a:lnTo>
                <a:lnTo>
                  <a:pt x="12204643" y="6652691"/>
                </a:lnTo>
                <a:lnTo>
                  <a:pt x="11159981" y="6652693"/>
                </a:lnTo>
                <a:lnTo>
                  <a:pt x="0" y="8468"/>
                </a:lnTo>
                <a:close/>
              </a:path>
            </a:pathLst>
          </a:cu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itle 1"/>
          <p:cNvSpPr>
            <a:spLocks noGrp="1"/>
          </p:cNvSpPr>
          <p:nvPr>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7" name="Text Placeholder 2"/>
          <p:cNvSpPr>
            <a:spLocks noGrp="1"/>
          </p:cNvSpPr>
          <p:nvPr>
            <p:ph type="body" idx="1"/>
          </p:nvPr>
        </p:nvSpPr>
        <p:spPr>
          <a:xfrm>
            <a:off x="557560" y="5393267"/>
            <a:ext cx="6960840" cy="986268"/>
          </a:xfrm>
        </p:spPr>
        <p:txBody>
          <a:bodyPr>
            <a:normAutofit/>
          </a:bodyPr>
          <a:lstStyle>
            <a:lvl1pPr marL="0" indent="0">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10" name="Picture Placeholder 9"/>
          <p:cNvSpPr>
            <a:spLocks noGrp="1"/>
          </p:cNvSpPr>
          <p:nvPr>
            <p:ph type="pic" sz="quarter" idx="10"/>
          </p:nvPr>
        </p:nvSpPr>
        <p:spPr>
          <a:xfrm>
            <a:off x="550863" y="355600"/>
            <a:ext cx="6959600" cy="3268663"/>
          </a:xfrm>
        </p:spPr>
        <p:txBody>
          <a:bodyPr/>
          <a:lstStyle/>
          <a:p>
            <a:r>
              <a:rPr lang="en-US" smtClean="0"/>
              <a:t>Drag picture to placeholder or click icon to add</a:t>
            </a:r>
            <a:endParaRPr lang="en-US"/>
          </a:p>
        </p:txBody>
      </p:sp>
      <p:pic>
        <p:nvPicPr>
          <p:cNvPr id="9" name="Picture 8"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190502638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Section Divider, Photo - Purple">
    <p:spTree>
      <p:nvGrpSpPr>
        <p:cNvPr id="1" name=""/>
        <p:cNvGrpSpPr/>
        <p:nvPr/>
      </p:nvGrpSpPr>
      <p:grpSpPr>
        <a:xfrm>
          <a:off x="0" y="0"/>
          <a:ext cx="0" cy="0"/>
          <a:chOff x="0" y="0"/>
          <a:chExt cx="0" cy="0"/>
        </a:xfrm>
      </p:grpSpPr>
      <p:sp>
        <p:nvSpPr>
          <p:cNvPr id="4" name="Right Triangle 3"/>
          <p:cNvSpPr/>
          <p:nvPr userDrawn="1"/>
        </p:nvSpPr>
        <p:spPr>
          <a:xfrm flipH="1">
            <a:off x="10270066" y="10161"/>
            <a:ext cx="1921930" cy="685800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userDrawn="1"/>
        </p:nvSpPr>
        <p:spPr>
          <a:xfrm>
            <a:off x="8094133" y="-17221"/>
            <a:ext cx="4121813" cy="6878322"/>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5108" h="6652693">
                <a:moveTo>
                  <a:pt x="0" y="8468"/>
                </a:moveTo>
                <a:lnTo>
                  <a:pt x="12265108" y="0"/>
                </a:lnTo>
                <a:lnTo>
                  <a:pt x="12204643" y="6652691"/>
                </a:lnTo>
                <a:lnTo>
                  <a:pt x="11159981" y="6652693"/>
                </a:lnTo>
                <a:lnTo>
                  <a:pt x="0" y="8468"/>
                </a:lnTo>
                <a:close/>
              </a:path>
            </a:pathLst>
          </a:cu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itle 1"/>
          <p:cNvSpPr>
            <a:spLocks noGrp="1"/>
          </p:cNvSpPr>
          <p:nvPr>
            <p:ph type="title" hasCustomPrompt="1"/>
          </p:nvPr>
        </p:nvSpPr>
        <p:spPr>
          <a:xfrm>
            <a:off x="557561" y="3886200"/>
            <a:ext cx="6952372" cy="1403300"/>
          </a:xfrm>
        </p:spPr>
        <p:txBody>
          <a:bodyPr anchor="ctr">
            <a:normAutofit/>
          </a:bodyPr>
          <a:lstStyle>
            <a:lvl1pPr>
              <a:defRPr sz="4800">
                <a:solidFill>
                  <a:schemeClr val="tx1"/>
                </a:solidFill>
              </a:defRPr>
            </a:lvl1pPr>
          </a:lstStyle>
          <a:p>
            <a:r>
              <a:rPr lang="en-US" dirty="0" smtClean="0"/>
              <a:t>Click To Edit Master Title Style</a:t>
            </a:r>
            <a:endParaRPr lang="en-US" dirty="0"/>
          </a:p>
        </p:txBody>
      </p:sp>
      <p:sp>
        <p:nvSpPr>
          <p:cNvPr id="7" name="Text Placeholder 2"/>
          <p:cNvSpPr>
            <a:spLocks noGrp="1"/>
          </p:cNvSpPr>
          <p:nvPr>
            <p:ph type="body" idx="1"/>
          </p:nvPr>
        </p:nvSpPr>
        <p:spPr>
          <a:xfrm>
            <a:off x="557560" y="5393267"/>
            <a:ext cx="6960840" cy="986268"/>
          </a:xfrm>
        </p:spPr>
        <p:txBody>
          <a:bodyPr>
            <a:normAutofit/>
          </a:bodyPr>
          <a:lstStyle>
            <a:lvl1pPr marL="0" indent="0">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10" name="Picture Placeholder 9"/>
          <p:cNvSpPr>
            <a:spLocks noGrp="1"/>
          </p:cNvSpPr>
          <p:nvPr>
            <p:ph type="pic" sz="quarter" idx="10"/>
          </p:nvPr>
        </p:nvSpPr>
        <p:spPr>
          <a:xfrm>
            <a:off x="550863" y="355600"/>
            <a:ext cx="6959600" cy="3268663"/>
          </a:xfrm>
        </p:spPr>
        <p:txBody>
          <a:bodyPr/>
          <a:lstStyle/>
          <a:p>
            <a:r>
              <a:rPr lang="en-US" smtClean="0"/>
              <a:t>Drag picture to placeholder or click icon to add</a:t>
            </a:r>
            <a:endParaRPr lang="en-US"/>
          </a:p>
        </p:txBody>
      </p:sp>
      <p:pic>
        <p:nvPicPr>
          <p:cNvPr id="9" name="Picture 8"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22652404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C">
    <p:spTree>
      <p:nvGrpSpPr>
        <p:cNvPr id="1" name=""/>
        <p:cNvGrpSpPr/>
        <p:nvPr/>
      </p:nvGrpSpPr>
      <p:grpSpPr>
        <a:xfrm>
          <a:off x="0" y="0"/>
          <a:ext cx="0" cy="0"/>
          <a:chOff x="0" y="0"/>
          <a:chExt cx="0" cy="0"/>
        </a:xfrm>
      </p:grpSpPr>
      <p:sp>
        <p:nvSpPr>
          <p:cNvPr id="10" name="Rectangle 11"/>
          <p:cNvSpPr/>
          <p:nvPr userDrawn="1"/>
        </p:nvSpPr>
        <p:spPr>
          <a:xfrm>
            <a:off x="7747000" y="12700"/>
            <a:ext cx="2476500" cy="6858000"/>
          </a:xfrm>
          <a:custGeom>
            <a:avLst/>
            <a:gdLst>
              <a:gd name="connsiteX0" fmla="*/ 0 w 2476500"/>
              <a:gd name="connsiteY0" fmla="*/ 0 h 6858000"/>
              <a:gd name="connsiteX1" fmla="*/ 2476500 w 2476500"/>
              <a:gd name="connsiteY1" fmla="*/ 0 h 6858000"/>
              <a:gd name="connsiteX2" fmla="*/ 2476500 w 2476500"/>
              <a:gd name="connsiteY2" fmla="*/ 6858000 h 6858000"/>
              <a:gd name="connsiteX3" fmla="*/ 0 w 2476500"/>
              <a:gd name="connsiteY3" fmla="*/ 6858000 h 6858000"/>
              <a:gd name="connsiteX4" fmla="*/ 0 w 2476500"/>
              <a:gd name="connsiteY4" fmla="*/ 0 h 6858000"/>
              <a:gd name="connsiteX0" fmla="*/ 0 w 2476500"/>
              <a:gd name="connsiteY0" fmla="*/ 0 h 6858000"/>
              <a:gd name="connsiteX1" fmla="*/ 2476500 w 2476500"/>
              <a:gd name="connsiteY1" fmla="*/ 6858000 h 6858000"/>
              <a:gd name="connsiteX2" fmla="*/ 0 w 2476500"/>
              <a:gd name="connsiteY2" fmla="*/ 6858000 h 6858000"/>
              <a:gd name="connsiteX3" fmla="*/ 0 w 2476500"/>
              <a:gd name="connsiteY3" fmla="*/ 0 h 6858000"/>
            </a:gdLst>
            <a:ahLst/>
            <a:cxnLst>
              <a:cxn ang="0">
                <a:pos x="connsiteX0" y="connsiteY0"/>
              </a:cxn>
              <a:cxn ang="0">
                <a:pos x="connsiteX1" y="connsiteY1"/>
              </a:cxn>
              <a:cxn ang="0">
                <a:pos x="connsiteX2" y="connsiteY2"/>
              </a:cxn>
              <a:cxn ang="0">
                <a:pos x="connsiteX3" y="connsiteY3"/>
              </a:cxn>
            </a:cxnLst>
            <a:rect l="l" t="t" r="r" b="b"/>
            <a:pathLst>
              <a:path w="2476500" h="6858000">
                <a:moveTo>
                  <a:pt x="0" y="0"/>
                </a:moveTo>
                <a:lnTo>
                  <a:pt x="2476500" y="6858000"/>
                </a:lnTo>
                <a:lnTo>
                  <a:pt x="0" y="6858000"/>
                </a:lnTo>
                <a:lnTo>
                  <a:pt x="0" y="0"/>
                </a:lnTo>
                <a:close/>
              </a:path>
            </a:pathLst>
          </a:cu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userDrawn="1"/>
        </p:nvSpPr>
        <p:spPr>
          <a:xfrm rot="10800000" flipV="1">
            <a:off x="-815" y="-3766"/>
            <a:ext cx="11612244" cy="6870233"/>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52412"/>
              <a:gd name="connsiteX1" fmla="*/ 11030763 w 11030763"/>
              <a:gd name="connsiteY1" fmla="*/ 2996 h 6652412"/>
              <a:gd name="connsiteX2" fmla="*/ 11030763 w 11030763"/>
              <a:gd name="connsiteY2" fmla="*/ 6636033 h 6652412"/>
              <a:gd name="connsiteX3" fmla="*/ 3212636 w 11030763"/>
              <a:gd name="connsiteY3" fmla="*/ 6652412 h 6652412"/>
              <a:gd name="connsiteX4" fmla="*/ 0 w 11030763"/>
              <a:gd name="connsiteY4" fmla="*/ 0 h 6652412"/>
              <a:gd name="connsiteX0" fmla="*/ 0 w 11046873"/>
              <a:gd name="connsiteY0" fmla="*/ 0 h 6652412"/>
              <a:gd name="connsiteX1" fmla="*/ 11030763 w 11046873"/>
              <a:gd name="connsiteY1" fmla="*/ 2996 h 6652412"/>
              <a:gd name="connsiteX2" fmla="*/ 11046873 w 11046873"/>
              <a:gd name="connsiteY2" fmla="*/ 6652412 h 6652412"/>
              <a:gd name="connsiteX3" fmla="*/ 3212636 w 11046873"/>
              <a:gd name="connsiteY3" fmla="*/ 6652412 h 6652412"/>
              <a:gd name="connsiteX4" fmla="*/ 0 w 11046873"/>
              <a:gd name="connsiteY4" fmla="*/ 0 h 6652412"/>
              <a:gd name="connsiteX0" fmla="*/ 0 w 11046873"/>
              <a:gd name="connsiteY0" fmla="*/ 0 h 6652412"/>
              <a:gd name="connsiteX1" fmla="*/ 11038819 w 11046873"/>
              <a:gd name="connsiteY1" fmla="*/ 11209 h 6652412"/>
              <a:gd name="connsiteX2" fmla="*/ 11046873 w 11046873"/>
              <a:gd name="connsiteY2" fmla="*/ 6652412 h 6652412"/>
              <a:gd name="connsiteX3" fmla="*/ 3212636 w 11046873"/>
              <a:gd name="connsiteY3" fmla="*/ 6652412 h 6652412"/>
              <a:gd name="connsiteX4" fmla="*/ 0 w 11046873"/>
              <a:gd name="connsiteY4" fmla="*/ 0 h 6652412"/>
              <a:gd name="connsiteX0" fmla="*/ 0 w 11046873"/>
              <a:gd name="connsiteY0" fmla="*/ 5217 h 6657629"/>
              <a:gd name="connsiteX1" fmla="*/ 11038819 w 11046873"/>
              <a:gd name="connsiteY1" fmla="*/ 0 h 6657629"/>
              <a:gd name="connsiteX2" fmla="*/ 11046873 w 11046873"/>
              <a:gd name="connsiteY2" fmla="*/ 6657629 h 6657629"/>
              <a:gd name="connsiteX3" fmla="*/ 3212636 w 11046873"/>
              <a:gd name="connsiteY3" fmla="*/ 6657629 h 6657629"/>
              <a:gd name="connsiteX4" fmla="*/ 0 w 11046873"/>
              <a:gd name="connsiteY4" fmla="*/ 5217 h 6657629"/>
              <a:gd name="connsiteX0" fmla="*/ 0 w 11047648"/>
              <a:gd name="connsiteY0" fmla="*/ 0 h 6652412"/>
              <a:gd name="connsiteX1" fmla="*/ 11046873 w 11047648"/>
              <a:gd name="connsiteY1" fmla="*/ 2995 h 6652412"/>
              <a:gd name="connsiteX2" fmla="*/ 11046873 w 11047648"/>
              <a:gd name="connsiteY2" fmla="*/ 6652412 h 6652412"/>
              <a:gd name="connsiteX3" fmla="*/ 3212636 w 11047648"/>
              <a:gd name="connsiteY3" fmla="*/ 6652412 h 6652412"/>
              <a:gd name="connsiteX4" fmla="*/ 0 w 11047648"/>
              <a:gd name="connsiteY4" fmla="*/ 0 h 665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47648" h="6652412">
                <a:moveTo>
                  <a:pt x="0" y="0"/>
                </a:moveTo>
                <a:lnTo>
                  <a:pt x="11046873" y="2995"/>
                </a:lnTo>
                <a:cubicBezTo>
                  <a:pt x="11049558" y="2216729"/>
                  <a:pt x="11044188" y="4438678"/>
                  <a:pt x="11046873" y="6652412"/>
                </a:cubicBezTo>
                <a:lnTo>
                  <a:pt x="3212636" y="6652412"/>
                </a:lnTo>
                <a:lnTo>
                  <a:pt x="0" y="0"/>
                </a:lnTo>
                <a:close/>
              </a:path>
            </a:pathLst>
          </a:cu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itle 1"/>
          <p:cNvSpPr>
            <a:spLocks noGrp="1"/>
          </p:cNvSpPr>
          <p:nvPr>
            <p:ph type="title" hasCustomPrompt="1"/>
          </p:nvPr>
        </p:nvSpPr>
        <p:spPr>
          <a:xfrm>
            <a:off x="757621" y="1615384"/>
            <a:ext cx="7006312" cy="1593483"/>
          </a:xfrm>
        </p:spPr>
        <p:txBody>
          <a:bodyPr>
            <a:noAutofit/>
          </a:bodyPr>
          <a:lstStyle>
            <a:lvl1pPr>
              <a:defRPr sz="4800" b="1">
                <a:solidFill>
                  <a:schemeClr val="bg1"/>
                </a:solidFill>
              </a:defRPr>
            </a:lvl1pPr>
          </a:lstStyle>
          <a:p>
            <a:r>
              <a:rPr lang="en-US" dirty="0" smtClean="0"/>
              <a:t>Click To Edit Master Title Style</a:t>
            </a:r>
            <a:endParaRPr lang="en-US" dirty="0"/>
          </a:p>
        </p:txBody>
      </p:sp>
      <p:sp>
        <p:nvSpPr>
          <p:cNvPr id="7" name="Text Placeholder 6"/>
          <p:cNvSpPr>
            <a:spLocks noGrp="1"/>
          </p:cNvSpPr>
          <p:nvPr>
            <p:ph type="body" sz="quarter" idx="13"/>
          </p:nvPr>
        </p:nvSpPr>
        <p:spPr>
          <a:xfrm>
            <a:off x="757621" y="4450841"/>
            <a:ext cx="6938579" cy="935421"/>
          </a:xfrm>
        </p:spPr>
        <p:txBody>
          <a:bodyPr>
            <a:normAutofit/>
          </a:bodyPr>
          <a:lstStyle>
            <a:lvl1pPr algn="l">
              <a:defRPr sz="2200">
                <a:solidFill>
                  <a:schemeClr val="bg1"/>
                </a:solidFill>
              </a:defRPr>
            </a:lvl1pPr>
          </a:lstStyle>
          <a:p>
            <a:pPr lvl="0"/>
            <a:r>
              <a:rPr lang="en-US" smtClean="0"/>
              <a:t>Click to edit Master text styles</a:t>
            </a:r>
          </a:p>
        </p:txBody>
      </p:sp>
      <p:pic>
        <p:nvPicPr>
          <p:cNvPr id="8" name="Picture 7" descr="ODU_sig_REV-01.eps"/>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57621" y="471245"/>
            <a:ext cx="1825083" cy="767281"/>
          </a:xfrm>
          <a:prstGeom prst="rect">
            <a:avLst/>
          </a:prstGeom>
        </p:spPr>
      </p:pic>
      <p:sp>
        <p:nvSpPr>
          <p:cNvPr id="9" name="Text Placeholder 6"/>
          <p:cNvSpPr>
            <a:spLocks noGrp="1"/>
          </p:cNvSpPr>
          <p:nvPr>
            <p:ph type="body" sz="quarter" idx="14"/>
          </p:nvPr>
        </p:nvSpPr>
        <p:spPr>
          <a:xfrm>
            <a:off x="757620" y="5472335"/>
            <a:ext cx="6938577" cy="430926"/>
          </a:xfrm>
        </p:spPr>
        <p:txBody>
          <a:bodyPr>
            <a:normAutofit/>
          </a:bodyPr>
          <a:lstStyle>
            <a:lvl1pPr algn="l">
              <a:defRPr sz="1600">
                <a:solidFill>
                  <a:schemeClr val="bg1"/>
                </a:solidFill>
              </a:defRPr>
            </a:lvl1pPr>
          </a:lstStyle>
          <a:p>
            <a:pPr lvl="0"/>
            <a:r>
              <a:rPr lang="en-US" smtClean="0"/>
              <a:t>Click to edit Master text styles</a:t>
            </a:r>
          </a:p>
        </p:txBody>
      </p:sp>
    </p:spTree>
    <p:extLst>
      <p:ext uri="{BB962C8B-B14F-4D97-AF65-F5344CB8AC3E}">
        <p14:creationId xmlns:p14="http://schemas.microsoft.com/office/powerpoint/2010/main" val="104560891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Large Photo and Content - Light Blue">
    <p:spTree>
      <p:nvGrpSpPr>
        <p:cNvPr id="1" name=""/>
        <p:cNvGrpSpPr/>
        <p:nvPr/>
      </p:nvGrpSpPr>
      <p:grpSpPr>
        <a:xfrm>
          <a:off x="0" y="0"/>
          <a:ext cx="0" cy="0"/>
          <a:chOff x="0" y="0"/>
          <a:chExt cx="0" cy="0"/>
        </a:xfrm>
      </p:grpSpPr>
      <p:sp>
        <p:nvSpPr>
          <p:cNvPr id="4" name="Picture Placeholder 11"/>
          <p:cNvSpPr>
            <a:spLocks noGrp="1"/>
          </p:cNvSpPr>
          <p:nvPr>
            <p:ph type="pic" sz="quarter" idx="12"/>
          </p:nvPr>
        </p:nvSpPr>
        <p:spPr>
          <a:xfrm>
            <a:off x="436880" y="1544320"/>
            <a:ext cx="6370320" cy="4643120"/>
          </a:xfrm>
        </p:spPr>
        <p:txBody>
          <a:bodyPr/>
          <a:lstStyle/>
          <a:p>
            <a:r>
              <a:rPr lang="en-US" smtClean="0"/>
              <a:t>Drag picture to placeholder or click icon to add</a:t>
            </a:r>
            <a:endParaRPr lang="en-US" dirty="0"/>
          </a:p>
        </p:txBody>
      </p:sp>
      <p:sp>
        <p:nvSpPr>
          <p:cNvPr id="5" name="Right Triangle 4"/>
          <p:cNvSpPr/>
          <p:nvPr userDrawn="1"/>
        </p:nvSpPr>
        <p:spPr>
          <a:xfrm flipH="1">
            <a:off x="10576560" y="487680"/>
            <a:ext cx="1615440" cy="638048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4"/>
          <p:cNvSpPr/>
          <p:nvPr userDrawn="1"/>
        </p:nvSpPr>
        <p:spPr>
          <a:xfrm>
            <a:off x="9387840" y="-10160"/>
            <a:ext cx="2814320" cy="6898643"/>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 name="connsiteX0" fmla="*/ 0 w 12295341"/>
              <a:gd name="connsiteY0" fmla="*/ 8468 h 6672345"/>
              <a:gd name="connsiteX1" fmla="*/ 12265108 w 12295341"/>
              <a:gd name="connsiteY1" fmla="*/ 0 h 6672345"/>
              <a:gd name="connsiteX2" fmla="*/ 12295341 w 12295341"/>
              <a:gd name="connsiteY2" fmla="*/ 6672345 h 6672345"/>
              <a:gd name="connsiteX3" fmla="*/ 11159981 w 12295341"/>
              <a:gd name="connsiteY3" fmla="*/ 6652693 h 6672345"/>
              <a:gd name="connsiteX4" fmla="*/ 0 w 12295341"/>
              <a:gd name="connsiteY4" fmla="*/ 8468 h 6672345"/>
              <a:gd name="connsiteX0" fmla="*/ 0 w 12295341"/>
              <a:gd name="connsiteY0" fmla="*/ 8468 h 6662518"/>
              <a:gd name="connsiteX1" fmla="*/ 12265108 w 12295341"/>
              <a:gd name="connsiteY1" fmla="*/ 0 h 6662518"/>
              <a:gd name="connsiteX2" fmla="*/ 12295341 w 12295341"/>
              <a:gd name="connsiteY2" fmla="*/ 6662518 h 6662518"/>
              <a:gd name="connsiteX3" fmla="*/ 11159981 w 12295341"/>
              <a:gd name="connsiteY3" fmla="*/ 6652693 h 6662518"/>
              <a:gd name="connsiteX4" fmla="*/ 0 w 12295341"/>
              <a:gd name="connsiteY4" fmla="*/ 8468 h 6662518"/>
              <a:gd name="connsiteX0" fmla="*/ 0 w 12295341"/>
              <a:gd name="connsiteY0" fmla="*/ 8468 h 6662518"/>
              <a:gd name="connsiteX1" fmla="*/ 12265108 w 12295341"/>
              <a:gd name="connsiteY1" fmla="*/ 0 h 6662518"/>
              <a:gd name="connsiteX2" fmla="*/ 12295341 w 12295341"/>
              <a:gd name="connsiteY2" fmla="*/ 6662518 h 6662518"/>
              <a:gd name="connsiteX3" fmla="*/ 11129749 w 12295341"/>
              <a:gd name="connsiteY3" fmla="*/ 6652693 h 6662518"/>
              <a:gd name="connsiteX4" fmla="*/ 0 w 12295341"/>
              <a:gd name="connsiteY4" fmla="*/ 8468 h 6662518"/>
              <a:gd name="connsiteX0" fmla="*/ 0 w 12295341"/>
              <a:gd name="connsiteY0" fmla="*/ 8468 h 6672347"/>
              <a:gd name="connsiteX1" fmla="*/ 12265108 w 12295341"/>
              <a:gd name="connsiteY1" fmla="*/ 0 h 6672347"/>
              <a:gd name="connsiteX2" fmla="*/ 12295341 w 12295341"/>
              <a:gd name="connsiteY2" fmla="*/ 6662518 h 6672347"/>
              <a:gd name="connsiteX3" fmla="*/ 11129749 w 12295341"/>
              <a:gd name="connsiteY3" fmla="*/ 6672347 h 6672347"/>
              <a:gd name="connsiteX4" fmla="*/ 0 w 12295341"/>
              <a:gd name="connsiteY4" fmla="*/ 8468 h 6672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95341" h="6672347">
                <a:moveTo>
                  <a:pt x="0" y="8468"/>
                </a:moveTo>
                <a:lnTo>
                  <a:pt x="12265108" y="0"/>
                </a:lnTo>
                <a:lnTo>
                  <a:pt x="12295341" y="6662518"/>
                </a:lnTo>
                <a:lnTo>
                  <a:pt x="11129749" y="6672347"/>
                </a:lnTo>
                <a:lnTo>
                  <a:pt x="0" y="8468"/>
                </a:lnTo>
                <a:close/>
              </a:path>
            </a:pathLst>
          </a:cu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9"/>
          <p:cNvSpPr>
            <a:spLocks noGrp="1"/>
          </p:cNvSpPr>
          <p:nvPr>
            <p:ph type="title"/>
          </p:nvPr>
        </p:nvSpPr>
        <p:spPr/>
        <p:txBody>
          <a:bodyPr/>
          <a:lstStyle/>
          <a:p>
            <a:r>
              <a:rPr lang="en-US" smtClean="0"/>
              <a:t>Click to edit Master title style</a:t>
            </a:r>
            <a:endParaRPr lang="en-US"/>
          </a:p>
        </p:txBody>
      </p:sp>
      <p:sp>
        <p:nvSpPr>
          <p:cNvPr id="12" name="Text Placeholder 11"/>
          <p:cNvSpPr>
            <a:spLocks noGrp="1"/>
          </p:cNvSpPr>
          <p:nvPr>
            <p:ph type="body" sz="quarter" idx="13"/>
          </p:nvPr>
        </p:nvSpPr>
        <p:spPr>
          <a:xfrm>
            <a:off x="6990080" y="3444240"/>
            <a:ext cx="2834958" cy="2743200"/>
          </a:xfrm>
        </p:spPr>
        <p:txBody>
          <a:bodyPr>
            <a:normAutofit/>
          </a:bodyPr>
          <a:lstStyle>
            <a:lvl1pPr>
              <a:defRPr sz="1600"/>
            </a:lvl1pPr>
          </a:lstStyle>
          <a:p>
            <a:pPr lvl="0"/>
            <a:r>
              <a:rPr lang="en-US" smtClean="0"/>
              <a:t>Click to edit Master text styles</a:t>
            </a:r>
          </a:p>
        </p:txBody>
      </p:sp>
      <p:sp>
        <p:nvSpPr>
          <p:cNvPr id="13" name="Text Placeholder 21"/>
          <p:cNvSpPr>
            <a:spLocks noGrp="1"/>
          </p:cNvSpPr>
          <p:nvPr>
            <p:ph type="body" sz="quarter" idx="16"/>
          </p:nvPr>
        </p:nvSpPr>
        <p:spPr>
          <a:xfrm>
            <a:off x="6990080" y="1554480"/>
            <a:ext cx="2834640" cy="1737360"/>
          </a:xfrm>
        </p:spPr>
        <p:txBody>
          <a:bodyPr anchor="b">
            <a:normAutofit/>
          </a:bodyPr>
          <a:lstStyle>
            <a:lvl1pPr marL="0" indent="0">
              <a:buFont typeface="Arial" panose="020B0604020202020204" pitchFamily="34" charset="0"/>
              <a:buNone/>
              <a:defRPr sz="2400" b="0">
                <a:solidFill>
                  <a:schemeClr val="accent1"/>
                </a:solidFill>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smtClean="0"/>
              <a:t>Click to edit Master text styles</a:t>
            </a:r>
          </a:p>
        </p:txBody>
      </p:sp>
      <p:sp>
        <p:nvSpPr>
          <p:cNvPr id="3" name="Slide Number Placeholder 2"/>
          <p:cNvSpPr>
            <a:spLocks noGrp="1"/>
          </p:cNvSpPr>
          <p:nvPr>
            <p:ph type="sldNum" sz="quarter" idx="10"/>
          </p:nvPr>
        </p:nvSpPr>
        <p:spPr/>
        <p:txBody>
          <a:bodyPr/>
          <a:lstStyle>
            <a:lvl1pPr>
              <a:defRPr>
                <a:solidFill>
                  <a:schemeClr val="bg1"/>
                </a:solidFill>
              </a:defRPr>
            </a:lvl1pPr>
          </a:lstStyle>
          <a:p>
            <a:fld id="{D4F7D0B0-7E7B-4879-A888-F5F2D3156A72}" type="slidenum">
              <a:rPr lang="en-US" smtClean="0"/>
              <a:pPr/>
              <a:t>‹#›</a:t>
            </a:fld>
            <a:endParaRPr lang="en-US" dirty="0"/>
          </a:p>
        </p:txBody>
      </p:sp>
      <p:pic>
        <p:nvPicPr>
          <p:cNvPr id="14" name="Picture 13"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170387288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1_Large Photo and Content - Light Blue">
    <p:spTree>
      <p:nvGrpSpPr>
        <p:cNvPr id="1" name=""/>
        <p:cNvGrpSpPr/>
        <p:nvPr/>
      </p:nvGrpSpPr>
      <p:grpSpPr>
        <a:xfrm>
          <a:off x="0" y="0"/>
          <a:ext cx="0" cy="0"/>
          <a:chOff x="0" y="0"/>
          <a:chExt cx="0" cy="0"/>
        </a:xfrm>
      </p:grpSpPr>
      <p:sp>
        <p:nvSpPr>
          <p:cNvPr id="4" name="Picture Placeholder 11"/>
          <p:cNvSpPr>
            <a:spLocks noGrp="1"/>
          </p:cNvSpPr>
          <p:nvPr>
            <p:ph type="pic" sz="quarter" idx="12"/>
          </p:nvPr>
        </p:nvSpPr>
        <p:spPr>
          <a:xfrm>
            <a:off x="436880" y="1544320"/>
            <a:ext cx="6370320" cy="4643120"/>
          </a:xfrm>
        </p:spPr>
        <p:txBody>
          <a:bodyPr/>
          <a:lstStyle/>
          <a:p>
            <a:r>
              <a:rPr lang="en-US" smtClean="0"/>
              <a:t>Drag picture to placeholder or click icon to add</a:t>
            </a:r>
            <a:endParaRPr lang="en-US" dirty="0"/>
          </a:p>
        </p:txBody>
      </p:sp>
      <p:sp>
        <p:nvSpPr>
          <p:cNvPr id="5" name="Right Triangle 4"/>
          <p:cNvSpPr/>
          <p:nvPr userDrawn="1"/>
        </p:nvSpPr>
        <p:spPr>
          <a:xfrm flipH="1">
            <a:off x="10576560" y="487680"/>
            <a:ext cx="1615440" cy="6380480"/>
          </a:xfrm>
          <a:prstGeom prst="rtTriangl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4"/>
          <p:cNvSpPr/>
          <p:nvPr userDrawn="1"/>
        </p:nvSpPr>
        <p:spPr>
          <a:xfrm>
            <a:off x="9387840" y="-10160"/>
            <a:ext cx="2814320" cy="6898643"/>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 name="connsiteX0" fmla="*/ 0 w 12295341"/>
              <a:gd name="connsiteY0" fmla="*/ 8468 h 6672345"/>
              <a:gd name="connsiteX1" fmla="*/ 12265108 w 12295341"/>
              <a:gd name="connsiteY1" fmla="*/ 0 h 6672345"/>
              <a:gd name="connsiteX2" fmla="*/ 12295341 w 12295341"/>
              <a:gd name="connsiteY2" fmla="*/ 6672345 h 6672345"/>
              <a:gd name="connsiteX3" fmla="*/ 11159981 w 12295341"/>
              <a:gd name="connsiteY3" fmla="*/ 6652693 h 6672345"/>
              <a:gd name="connsiteX4" fmla="*/ 0 w 12295341"/>
              <a:gd name="connsiteY4" fmla="*/ 8468 h 6672345"/>
              <a:gd name="connsiteX0" fmla="*/ 0 w 12295341"/>
              <a:gd name="connsiteY0" fmla="*/ 8468 h 6662518"/>
              <a:gd name="connsiteX1" fmla="*/ 12265108 w 12295341"/>
              <a:gd name="connsiteY1" fmla="*/ 0 h 6662518"/>
              <a:gd name="connsiteX2" fmla="*/ 12295341 w 12295341"/>
              <a:gd name="connsiteY2" fmla="*/ 6662518 h 6662518"/>
              <a:gd name="connsiteX3" fmla="*/ 11159981 w 12295341"/>
              <a:gd name="connsiteY3" fmla="*/ 6652693 h 6662518"/>
              <a:gd name="connsiteX4" fmla="*/ 0 w 12295341"/>
              <a:gd name="connsiteY4" fmla="*/ 8468 h 6662518"/>
              <a:gd name="connsiteX0" fmla="*/ 0 w 12295341"/>
              <a:gd name="connsiteY0" fmla="*/ 8468 h 6662518"/>
              <a:gd name="connsiteX1" fmla="*/ 12265108 w 12295341"/>
              <a:gd name="connsiteY1" fmla="*/ 0 h 6662518"/>
              <a:gd name="connsiteX2" fmla="*/ 12295341 w 12295341"/>
              <a:gd name="connsiteY2" fmla="*/ 6662518 h 6662518"/>
              <a:gd name="connsiteX3" fmla="*/ 11129749 w 12295341"/>
              <a:gd name="connsiteY3" fmla="*/ 6652693 h 6662518"/>
              <a:gd name="connsiteX4" fmla="*/ 0 w 12295341"/>
              <a:gd name="connsiteY4" fmla="*/ 8468 h 6662518"/>
              <a:gd name="connsiteX0" fmla="*/ 0 w 12295341"/>
              <a:gd name="connsiteY0" fmla="*/ 8468 h 6672347"/>
              <a:gd name="connsiteX1" fmla="*/ 12265108 w 12295341"/>
              <a:gd name="connsiteY1" fmla="*/ 0 h 6672347"/>
              <a:gd name="connsiteX2" fmla="*/ 12295341 w 12295341"/>
              <a:gd name="connsiteY2" fmla="*/ 6662518 h 6672347"/>
              <a:gd name="connsiteX3" fmla="*/ 11129749 w 12295341"/>
              <a:gd name="connsiteY3" fmla="*/ 6672347 h 6672347"/>
              <a:gd name="connsiteX4" fmla="*/ 0 w 12295341"/>
              <a:gd name="connsiteY4" fmla="*/ 8468 h 6672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95341" h="6672347">
                <a:moveTo>
                  <a:pt x="0" y="8468"/>
                </a:moveTo>
                <a:lnTo>
                  <a:pt x="12265108" y="0"/>
                </a:lnTo>
                <a:lnTo>
                  <a:pt x="12295341" y="6662518"/>
                </a:lnTo>
                <a:lnTo>
                  <a:pt x="11129749" y="6672347"/>
                </a:lnTo>
                <a:lnTo>
                  <a:pt x="0" y="8468"/>
                </a:lnTo>
                <a:close/>
              </a:path>
            </a:pathLst>
          </a:cu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9"/>
          <p:cNvSpPr>
            <a:spLocks noGrp="1"/>
          </p:cNvSpPr>
          <p:nvPr>
            <p:ph type="title"/>
          </p:nvPr>
        </p:nvSpPr>
        <p:spPr/>
        <p:txBody>
          <a:bodyPr/>
          <a:lstStyle/>
          <a:p>
            <a:r>
              <a:rPr lang="en-US" smtClean="0"/>
              <a:t>Click to edit Master title style</a:t>
            </a:r>
            <a:endParaRPr lang="en-US"/>
          </a:p>
        </p:txBody>
      </p:sp>
      <p:sp>
        <p:nvSpPr>
          <p:cNvPr id="12" name="Text Placeholder 11"/>
          <p:cNvSpPr>
            <a:spLocks noGrp="1"/>
          </p:cNvSpPr>
          <p:nvPr>
            <p:ph type="body" sz="quarter" idx="13"/>
          </p:nvPr>
        </p:nvSpPr>
        <p:spPr>
          <a:xfrm>
            <a:off x="6990080" y="3444240"/>
            <a:ext cx="2834958" cy="2743200"/>
          </a:xfrm>
        </p:spPr>
        <p:txBody>
          <a:bodyPr>
            <a:normAutofit/>
          </a:bodyPr>
          <a:lstStyle>
            <a:lvl1pPr>
              <a:defRPr sz="1600"/>
            </a:lvl1pPr>
          </a:lstStyle>
          <a:p>
            <a:pPr lvl="0"/>
            <a:r>
              <a:rPr lang="en-US" smtClean="0"/>
              <a:t>Click to edit Master text styles</a:t>
            </a:r>
          </a:p>
        </p:txBody>
      </p:sp>
      <p:sp>
        <p:nvSpPr>
          <p:cNvPr id="13" name="Text Placeholder 21"/>
          <p:cNvSpPr>
            <a:spLocks noGrp="1"/>
          </p:cNvSpPr>
          <p:nvPr>
            <p:ph type="body" sz="quarter" idx="16"/>
          </p:nvPr>
        </p:nvSpPr>
        <p:spPr>
          <a:xfrm>
            <a:off x="6990080" y="1554480"/>
            <a:ext cx="2834640" cy="1737360"/>
          </a:xfrm>
        </p:spPr>
        <p:txBody>
          <a:bodyPr anchor="b">
            <a:normAutofit/>
          </a:bodyPr>
          <a:lstStyle>
            <a:lvl1pPr marL="0" indent="0">
              <a:buFont typeface="Arial" panose="020B0604020202020204" pitchFamily="34" charset="0"/>
              <a:buNone/>
              <a:defRPr sz="2400" b="0">
                <a:solidFill>
                  <a:schemeClr val="accent1"/>
                </a:solidFill>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smtClean="0"/>
              <a:t>Click to edit Master text styles</a:t>
            </a:r>
          </a:p>
        </p:txBody>
      </p:sp>
      <p:sp>
        <p:nvSpPr>
          <p:cNvPr id="3" name="Slide Number Placeholder 2"/>
          <p:cNvSpPr>
            <a:spLocks noGrp="1"/>
          </p:cNvSpPr>
          <p:nvPr>
            <p:ph type="sldNum" sz="quarter" idx="10"/>
          </p:nvPr>
        </p:nvSpPr>
        <p:spPr/>
        <p:txBody>
          <a:bodyPr/>
          <a:lstStyle>
            <a:lvl1pPr>
              <a:defRPr>
                <a:solidFill>
                  <a:schemeClr val="bg1"/>
                </a:solidFill>
              </a:defRPr>
            </a:lvl1pPr>
          </a:lstStyle>
          <a:p>
            <a:fld id="{D4F7D0B0-7E7B-4879-A888-F5F2D3156A72}" type="slidenum">
              <a:rPr lang="en-US" smtClean="0"/>
              <a:pPr/>
              <a:t>‹#›</a:t>
            </a:fld>
            <a:endParaRPr lang="en-US" dirty="0"/>
          </a:p>
        </p:txBody>
      </p:sp>
      <p:pic>
        <p:nvPicPr>
          <p:cNvPr id="14" name="Picture 13"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68190597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Large Photo and Content - Aqua">
    <p:spTree>
      <p:nvGrpSpPr>
        <p:cNvPr id="1" name=""/>
        <p:cNvGrpSpPr/>
        <p:nvPr/>
      </p:nvGrpSpPr>
      <p:grpSpPr>
        <a:xfrm>
          <a:off x="0" y="0"/>
          <a:ext cx="0" cy="0"/>
          <a:chOff x="0" y="0"/>
          <a:chExt cx="0" cy="0"/>
        </a:xfrm>
      </p:grpSpPr>
      <p:sp>
        <p:nvSpPr>
          <p:cNvPr id="4" name="Picture Placeholder 11"/>
          <p:cNvSpPr>
            <a:spLocks noGrp="1"/>
          </p:cNvSpPr>
          <p:nvPr>
            <p:ph type="pic" sz="quarter" idx="12"/>
          </p:nvPr>
        </p:nvSpPr>
        <p:spPr>
          <a:xfrm>
            <a:off x="436880" y="1544320"/>
            <a:ext cx="6370320" cy="4643120"/>
          </a:xfrm>
        </p:spPr>
        <p:txBody>
          <a:bodyPr/>
          <a:lstStyle/>
          <a:p>
            <a:r>
              <a:rPr lang="en-US" smtClean="0"/>
              <a:t>Drag picture to placeholder or click icon to add</a:t>
            </a:r>
            <a:endParaRPr lang="en-US" dirty="0"/>
          </a:p>
        </p:txBody>
      </p:sp>
      <p:sp>
        <p:nvSpPr>
          <p:cNvPr id="5" name="Right Triangle 4"/>
          <p:cNvSpPr/>
          <p:nvPr userDrawn="1"/>
        </p:nvSpPr>
        <p:spPr>
          <a:xfrm flipH="1">
            <a:off x="10576560" y="487680"/>
            <a:ext cx="1615440" cy="638048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4"/>
          <p:cNvSpPr/>
          <p:nvPr userDrawn="1"/>
        </p:nvSpPr>
        <p:spPr>
          <a:xfrm>
            <a:off x="9387840" y="-10160"/>
            <a:ext cx="2814320" cy="6898643"/>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 name="connsiteX0" fmla="*/ 0 w 12295341"/>
              <a:gd name="connsiteY0" fmla="*/ 8468 h 6672345"/>
              <a:gd name="connsiteX1" fmla="*/ 12265108 w 12295341"/>
              <a:gd name="connsiteY1" fmla="*/ 0 h 6672345"/>
              <a:gd name="connsiteX2" fmla="*/ 12295341 w 12295341"/>
              <a:gd name="connsiteY2" fmla="*/ 6672345 h 6672345"/>
              <a:gd name="connsiteX3" fmla="*/ 11159981 w 12295341"/>
              <a:gd name="connsiteY3" fmla="*/ 6652693 h 6672345"/>
              <a:gd name="connsiteX4" fmla="*/ 0 w 12295341"/>
              <a:gd name="connsiteY4" fmla="*/ 8468 h 6672345"/>
              <a:gd name="connsiteX0" fmla="*/ 0 w 12295341"/>
              <a:gd name="connsiteY0" fmla="*/ 8468 h 6662518"/>
              <a:gd name="connsiteX1" fmla="*/ 12265108 w 12295341"/>
              <a:gd name="connsiteY1" fmla="*/ 0 h 6662518"/>
              <a:gd name="connsiteX2" fmla="*/ 12295341 w 12295341"/>
              <a:gd name="connsiteY2" fmla="*/ 6662518 h 6662518"/>
              <a:gd name="connsiteX3" fmla="*/ 11159981 w 12295341"/>
              <a:gd name="connsiteY3" fmla="*/ 6652693 h 6662518"/>
              <a:gd name="connsiteX4" fmla="*/ 0 w 12295341"/>
              <a:gd name="connsiteY4" fmla="*/ 8468 h 6662518"/>
              <a:gd name="connsiteX0" fmla="*/ 0 w 12295341"/>
              <a:gd name="connsiteY0" fmla="*/ 8468 h 6662518"/>
              <a:gd name="connsiteX1" fmla="*/ 12265108 w 12295341"/>
              <a:gd name="connsiteY1" fmla="*/ 0 h 6662518"/>
              <a:gd name="connsiteX2" fmla="*/ 12295341 w 12295341"/>
              <a:gd name="connsiteY2" fmla="*/ 6662518 h 6662518"/>
              <a:gd name="connsiteX3" fmla="*/ 11129749 w 12295341"/>
              <a:gd name="connsiteY3" fmla="*/ 6652693 h 6662518"/>
              <a:gd name="connsiteX4" fmla="*/ 0 w 12295341"/>
              <a:gd name="connsiteY4" fmla="*/ 8468 h 6662518"/>
              <a:gd name="connsiteX0" fmla="*/ 0 w 12295341"/>
              <a:gd name="connsiteY0" fmla="*/ 8468 h 6672347"/>
              <a:gd name="connsiteX1" fmla="*/ 12265108 w 12295341"/>
              <a:gd name="connsiteY1" fmla="*/ 0 h 6672347"/>
              <a:gd name="connsiteX2" fmla="*/ 12295341 w 12295341"/>
              <a:gd name="connsiteY2" fmla="*/ 6662518 h 6672347"/>
              <a:gd name="connsiteX3" fmla="*/ 11129749 w 12295341"/>
              <a:gd name="connsiteY3" fmla="*/ 6672347 h 6672347"/>
              <a:gd name="connsiteX4" fmla="*/ 0 w 12295341"/>
              <a:gd name="connsiteY4" fmla="*/ 8468 h 6672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95341" h="6672347">
                <a:moveTo>
                  <a:pt x="0" y="8468"/>
                </a:moveTo>
                <a:lnTo>
                  <a:pt x="12265108" y="0"/>
                </a:lnTo>
                <a:lnTo>
                  <a:pt x="12295341" y="6662518"/>
                </a:lnTo>
                <a:lnTo>
                  <a:pt x="11129749" y="6672347"/>
                </a:lnTo>
                <a:lnTo>
                  <a:pt x="0" y="8468"/>
                </a:lnTo>
                <a:close/>
              </a:path>
            </a:pathLst>
          </a:cu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9"/>
          <p:cNvSpPr>
            <a:spLocks noGrp="1"/>
          </p:cNvSpPr>
          <p:nvPr>
            <p:ph type="title"/>
          </p:nvPr>
        </p:nvSpPr>
        <p:spPr/>
        <p:txBody>
          <a:bodyPr/>
          <a:lstStyle/>
          <a:p>
            <a:r>
              <a:rPr lang="en-US" smtClean="0"/>
              <a:t>Click to edit Master title style</a:t>
            </a:r>
            <a:endParaRPr lang="en-US"/>
          </a:p>
        </p:txBody>
      </p:sp>
      <p:sp>
        <p:nvSpPr>
          <p:cNvPr id="12" name="Text Placeholder 11"/>
          <p:cNvSpPr>
            <a:spLocks noGrp="1"/>
          </p:cNvSpPr>
          <p:nvPr>
            <p:ph type="body" sz="quarter" idx="13"/>
          </p:nvPr>
        </p:nvSpPr>
        <p:spPr>
          <a:xfrm>
            <a:off x="6990080" y="3444240"/>
            <a:ext cx="2834958" cy="2743200"/>
          </a:xfrm>
        </p:spPr>
        <p:txBody>
          <a:bodyPr>
            <a:normAutofit/>
          </a:bodyPr>
          <a:lstStyle>
            <a:lvl1pPr>
              <a:defRPr sz="1600"/>
            </a:lvl1pPr>
          </a:lstStyle>
          <a:p>
            <a:pPr lvl="0"/>
            <a:r>
              <a:rPr lang="en-US" smtClean="0"/>
              <a:t>Click to edit Master text styles</a:t>
            </a:r>
          </a:p>
        </p:txBody>
      </p:sp>
      <p:sp>
        <p:nvSpPr>
          <p:cNvPr id="13" name="Text Placeholder 21"/>
          <p:cNvSpPr>
            <a:spLocks noGrp="1"/>
          </p:cNvSpPr>
          <p:nvPr>
            <p:ph type="body" sz="quarter" idx="16"/>
          </p:nvPr>
        </p:nvSpPr>
        <p:spPr>
          <a:xfrm>
            <a:off x="6990080" y="1554480"/>
            <a:ext cx="2834640" cy="1737360"/>
          </a:xfrm>
        </p:spPr>
        <p:txBody>
          <a:bodyPr anchor="b">
            <a:normAutofit/>
          </a:bodyPr>
          <a:lstStyle>
            <a:lvl1pPr marL="0" indent="0">
              <a:buFont typeface="Arial" panose="020B0604020202020204" pitchFamily="34" charset="0"/>
              <a:buNone/>
              <a:defRPr sz="2400" b="0">
                <a:solidFill>
                  <a:schemeClr val="accent2"/>
                </a:solidFill>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smtClean="0"/>
              <a:t>Click to edit Master text styles</a:t>
            </a:r>
          </a:p>
        </p:txBody>
      </p:sp>
      <p:sp>
        <p:nvSpPr>
          <p:cNvPr id="3" name="Slide Number Placeholder 2"/>
          <p:cNvSpPr>
            <a:spLocks noGrp="1"/>
          </p:cNvSpPr>
          <p:nvPr>
            <p:ph type="sldNum" sz="quarter" idx="10"/>
          </p:nvPr>
        </p:nvSpPr>
        <p:spPr/>
        <p:txBody>
          <a:bodyPr/>
          <a:lstStyle>
            <a:lvl1pPr>
              <a:defRPr>
                <a:solidFill>
                  <a:schemeClr val="bg1"/>
                </a:solidFill>
              </a:defRPr>
            </a:lvl1pPr>
          </a:lstStyle>
          <a:p>
            <a:fld id="{D4F7D0B0-7E7B-4879-A888-F5F2D3156A72}" type="slidenum">
              <a:rPr lang="en-US" smtClean="0"/>
              <a:pPr/>
              <a:t>‹#›</a:t>
            </a:fld>
            <a:endParaRPr lang="en-US" dirty="0"/>
          </a:p>
        </p:txBody>
      </p:sp>
      <p:pic>
        <p:nvPicPr>
          <p:cNvPr id="14" name="Picture 13"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7377913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Large Photo and Content - Green">
    <p:spTree>
      <p:nvGrpSpPr>
        <p:cNvPr id="1" name=""/>
        <p:cNvGrpSpPr/>
        <p:nvPr/>
      </p:nvGrpSpPr>
      <p:grpSpPr>
        <a:xfrm>
          <a:off x="0" y="0"/>
          <a:ext cx="0" cy="0"/>
          <a:chOff x="0" y="0"/>
          <a:chExt cx="0" cy="0"/>
        </a:xfrm>
      </p:grpSpPr>
      <p:sp>
        <p:nvSpPr>
          <p:cNvPr id="4" name="Picture Placeholder 11"/>
          <p:cNvSpPr>
            <a:spLocks noGrp="1"/>
          </p:cNvSpPr>
          <p:nvPr>
            <p:ph type="pic" sz="quarter" idx="12"/>
          </p:nvPr>
        </p:nvSpPr>
        <p:spPr>
          <a:xfrm>
            <a:off x="436880" y="1544320"/>
            <a:ext cx="6370320" cy="4643120"/>
          </a:xfrm>
        </p:spPr>
        <p:txBody>
          <a:bodyPr/>
          <a:lstStyle/>
          <a:p>
            <a:r>
              <a:rPr lang="en-US" smtClean="0"/>
              <a:t>Drag picture to placeholder or click icon to add</a:t>
            </a:r>
            <a:endParaRPr lang="en-US" dirty="0"/>
          </a:p>
        </p:txBody>
      </p:sp>
      <p:sp>
        <p:nvSpPr>
          <p:cNvPr id="5" name="Right Triangle 4"/>
          <p:cNvSpPr/>
          <p:nvPr userDrawn="1"/>
        </p:nvSpPr>
        <p:spPr>
          <a:xfrm flipH="1">
            <a:off x="10576560" y="487680"/>
            <a:ext cx="1615440" cy="638048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4"/>
          <p:cNvSpPr/>
          <p:nvPr userDrawn="1"/>
        </p:nvSpPr>
        <p:spPr>
          <a:xfrm>
            <a:off x="9387840" y="-10160"/>
            <a:ext cx="2814320" cy="6898643"/>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 name="connsiteX0" fmla="*/ 0 w 12295341"/>
              <a:gd name="connsiteY0" fmla="*/ 8468 h 6672345"/>
              <a:gd name="connsiteX1" fmla="*/ 12265108 w 12295341"/>
              <a:gd name="connsiteY1" fmla="*/ 0 h 6672345"/>
              <a:gd name="connsiteX2" fmla="*/ 12295341 w 12295341"/>
              <a:gd name="connsiteY2" fmla="*/ 6672345 h 6672345"/>
              <a:gd name="connsiteX3" fmla="*/ 11159981 w 12295341"/>
              <a:gd name="connsiteY3" fmla="*/ 6652693 h 6672345"/>
              <a:gd name="connsiteX4" fmla="*/ 0 w 12295341"/>
              <a:gd name="connsiteY4" fmla="*/ 8468 h 6672345"/>
              <a:gd name="connsiteX0" fmla="*/ 0 w 12295341"/>
              <a:gd name="connsiteY0" fmla="*/ 8468 h 6662518"/>
              <a:gd name="connsiteX1" fmla="*/ 12265108 w 12295341"/>
              <a:gd name="connsiteY1" fmla="*/ 0 h 6662518"/>
              <a:gd name="connsiteX2" fmla="*/ 12295341 w 12295341"/>
              <a:gd name="connsiteY2" fmla="*/ 6662518 h 6662518"/>
              <a:gd name="connsiteX3" fmla="*/ 11159981 w 12295341"/>
              <a:gd name="connsiteY3" fmla="*/ 6652693 h 6662518"/>
              <a:gd name="connsiteX4" fmla="*/ 0 w 12295341"/>
              <a:gd name="connsiteY4" fmla="*/ 8468 h 6662518"/>
              <a:gd name="connsiteX0" fmla="*/ 0 w 12295341"/>
              <a:gd name="connsiteY0" fmla="*/ 8468 h 6662518"/>
              <a:gd name="connsiteX1" fmla="*/ 12265108 w 12295341"/>
              <a:gd name="connsiteY1" fmla="*/ 0 h 6662518"/>
              <a:gd name="connsiteX2" fmla="*/ 12295341 w 12295341"/>
              <a:gd name="connsiteY2" fmla="*/ 6662518 h 6662518"/>
              <a:gd name="connsiteX3" fmla="*/ 11129749 w 12295341"/>
              <a:gd name="connsiteY3" fmla="*/ 6652693 h 6662518"/>
              <a:gd name="connsiteX4" fmla="*/ 0 w 12295341"/>
              <a:gd name="connsiteY4" fmla="*/ 8468 h 6662518"/>
              <a:gd name="connsiteX0" fmla="*/ 0 w 12295341"/>
              <a:gd name="connsiteY0" fmla="*/ 8468 h 6672347"/>
              <a:gd name="connsiteX1" fmla="*/ 12265108 w 12295341"/>
              <a:gd name="connsiteY1" fmla="*/ 0 h 6672347"/>
              <a:gd name="connsiteX2" fmla="*/ 12295341 w 12295341"/>
              <a:gd name="connsiteY2" fmla="*/ 6662518 h 6672347"/>
              <a:gd name="connsiteX3" fmla="*/ 11129749 w 12295341"/>
              <a:gd name="connsiteY3" fmla="*/ 6672347 h 6672347"/>
              <a:gd name="connsiteX4" fmla="*/ 0 w 12295341"/>
              <a:gd name="connsiteY4" fmla="*/ 8468 h 6672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95341" h="6672347">
                <a:moveTo>
                  <a:pt x="0" y="8468"/>
                </a:moveTo>
                <a:lnTo>
                  <a:pt x="12265108" y="0"/>
                </a:lnTo>
                <a:lnTo>
                  <a:pt x="12295341" y="6662518"/>
                </a:lnTo>
                <a:lnTo>
                  <a:pt x="11129749" y="6672347"/>
                </a:lnTo>
                <a:lnTo>
                  <a:pt x="0" y="8468"/>
                </a:lnTo>
                <a:close/>
              </a:path>
            </a:pathLst>
          </a:cu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9"/>
          <p:cNvSpPr>
            <a:spLocks noGrp="1"/>
          </p:cNvSpPr>
          <p:nvPr>
            <p:ph type="title"/>
          </p:nvPr>
        </p:nvSpPr>
        <p:spPr/>
        <p:txBody>
          <a:bodyPr/>
          <a:lstStyle/>
          <a:p>
            <a:r>
              <a:rPr lang="en-US" smtClean="0"/>
              <a:t>Click to edit Master title style</a:t>
            </a:r>
            <a:endParaRPr lang="en-US"/>
          </a:p>
        </p:txBody>
      </p:sp>
      <p:sp>
        <p:nvSpPr>
          <p:cNvPr id="12" name="Text Placeholder 11"/>
          <p:cNvSpPr>
            <a:spLocks noGrp="1"/>
          </p:cNvSpPr>
          <p:nvPr>
            <p:ph type="body" sz="quarter" idx="13"/>
          </p:nvPr>
        </p:nvSpPr>
        <p:spPr>
          <a:xfrm>
            <a:off x="6990080" y="3444240"/>
            <a:ext cx="2834958" cy="2743200"/>
          </a:xfrm>
        </p:spPr>
        <p:txBody>
          <a:bodyPr>
            <a:normAutofit/>
          </a:bodyPr>
          <a:lstStyle>
            <a:lvl1pPr>
              <a:defRPr sz="1600"/>
            </a:lvl1pPr>
          </a:lstStyle>
          <a:p>
            <a:pPr lvl="0"/>
            <a:r>
              <a:rPr lang="en-US" smtClean="0"/>
              <a:t>Click to edit Master text styles</a:t>
            </a:r>
          </a:p>
        </p:txBody>
      </p:sp>
      <p:sp>
        <p:nvSpPr>
          <p:cNvPr id="13" name="Text Placeholder 21"/>
          <p:cNvSpPr>
            <a:spLocks noGrp="1"/>
          </p:cNvSpPr>
          <p:nvPr>
            <p:ph type="body" sz="quarter" idx="16"/>
          </p:nvPr>
        </p:nvSpPr>
        <p:spPr>
          <a:xfrm>
            <a:off x="6990080" y="1554480"/>
            <a:ext cx="2834640" cy="1737360"/>
          </a:xfrm>
        </p:spPr>
        <p:txBody>
          <a:bodyPr anchor="b">
            <a:normAutofit/>
          </a:bodyPr>
          <a:lstStyle>
            <a:lvl1pPr marL="0" indent="0">
              <a:buFont typeface="Arial" panose="020B0604020202020204" pitchFamily="34" charset="0"/>
              <a:buNone/>
              <a:defRPr sz="2400" b="0">
                <a:solidFill>
                  <a:schemeClr val="tx2"/>
                </a:solidFill>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smtClean="0"/>
              <a:t>Click to edit Master text styles</a:t>
            </a:r>
          </a:p>
        </p:txBody>
      </p:sp>
      <p:sp>
        <p:nvSpPr>
          <p:cNvPr id="3" name="Slide Number Placeholder 2"/>
          <p:cNvSpPr>
            <a:spLocks noGrp="1"/>
          </p:cNvSpPr>
          <p:nvPr>
            <p:ph type="sldNum" sz="quarter" idx="10"/>
          </p:nvPr>
        </p:nvSpPr>
        <p:spPr/>
        <p:txBody>
          <a:bodyPr/>
          <a:lstStyle>
            <a:lvl1pPr>
              <a:defRPr>
                <a:solidFill>
                  <a:schemeClr val="bg1"/>
                </a:solidFill>
              </a:defRPr>
            </a:lvl1pPr>
          </a:lstStyle>
          <a:p>
            <a:fld id="{D4F7D0B0-7E7B-4879-A888-F5F2D3156A72}" type="slidenum">
              <a:rPr lang="en-US" smtClean="0"/>
              <a:pPr/>
              <a:t>‹#›</a:t>
            </a:fld>
            <a:endParaRPr lang="en-US" dirty="0"/>
          </a:p>
        </p:txBody>
      </p:sp>
      <p:pic>
        <p:nvPicPr>
          <p:cNvPr id="14" name="Picture 13"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233432536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Large Photo and Content - Orange">
    <p:spTree>
      <p:nvGrpSpPr>
        <p:cNvPr id="1" name=""/>
        <p:cNvGrpSpPr/>
        <p:nvPr/>
      </p:nvGrpSpPr>
      <p:grpSpPr>
        <a:xfrm>
          <a:off x="0" y="0"/>
          <a:ext cx="0" cy="0"/>
          <a:chOff x="0" y="0"/>
          <a:chExt cx="0" cy="0"/>
        </a:xfrm>
      </p:grpSpPr>
      <p:sp>
        <p:nvSpPr>
          <p:cNvPr id="4" name="Picture Placeholder 11"/>
          <p:cNvSpPr>
            <a:spLocks noGrp="1"/>
          </p:cNvSpPr>
          <p:nvPr>
            <p:ph type="pic" sz="quarter" idx="12"/>
          </p:nvPr>
        </p:nvSpPr>
        <p:spPr>
          <a:xfrm>
            <a:off x="436880" y="1544320"/>
            <a:ext cx="6370320" cy="4643120"/>
          </a:xfrm>
        </p:spPr>
        <p:txBody>
          <a:bodyPr/>
          <a:lstStyle/>
          <a:p>
            <a:r>
              <a:rPr lang="en-US" smtClean="0"/>
              <a:t>Drag picture to placeholder or click icon to add</a:t>
            </a:r>
            <a:endParaRPr lang="en-US" dirty="0"/>
          </a:p>
        </p:txBody>
      </p:sp>
      <p:sp>
        <p:nvSpPr>
          <p:cNvPr id="5" name="Right Triangle 4"/>
          <p:cNvSpPr/>
          <p:nvPr userDrawn="1"/>
        </p:nvSpPr>
        <p:spPr>
          <a:xfrm flipH="1">
            <a:off x="10576560" y="487680"/>
            <a:ext cx="1615440" cy="638048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4"/>
          <p:cNvSpPr/>
          <p:nvPr userDrawn="1"/>
        </p:nvSpPr>
        <p:spPr>
          <a:xfrm>
            <a:off x="9387840" y="-10160"/>
            <a:ext cx="2814320" cy="6898643"/>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 name="connsiteX0" fmla="*/ 0 w 12295341"/>
              <a:gd name="connsiteY0" fmla="*/ 8468 h 6672345"/>
              <a:gd name="connsiteX1" fmla="*/ 12265108 w 12295341"/>
              <a:gd name="connsiteY1" fmla="*/ 0 h 6672345"/>
              <a:gd name="connsiteX2" fmla="*/ 12295341 w 12295341"/>
              <a:gd name="connsiteY2" fmla="*/ 6672345 h 6672345"/>
              <a:gd name="connsiteX3" fmla="*/ 11159981 w 12295341"/>
              <a:gd name="connsiteY3" fmla="*/ 6652693 h 6672345"/>
              <a:gd name="connsiteX4" fmla="*/ 0 w 12295341"/>
              <a:gd name="connsiteY4" fmla="*/ 8468 h 6672345"/>
              <a:gd name="connsiteX0" fmla="*/ 0 w 12295341"/>
              <a:gd name="connsiteY0" fmla="*/ 8468 h 6662518"/>
              <a:gd name="connsiteX1" fmla="*/ 12265108 w 12295341"/>
              <a:gd name="connsiteY1" fmla="*/ 0 h 6662518"/>
              <a:gd name="connsiteX2" fmla="*/ 12295341 w 12295341"/>
              <a:gd name="connsiteY2" fmla="*/ 6662518 h 6662518"/>
              <a:gd name="connsiteX3" fmla="*/ 11159981 w 12295341"/>
              <a:gd name="connsiteY3" fmla="*/ 6652693 h 6662518"/>
              <a:gd name="connsiteX4" fmla="*/ 0 w 12295341"/>
              <a:gd name="connsiteY4" fmla="*/ 8468 h 6662518"/>
              <a:gd name="connsiteX0" fmla="*/ 0 w 12295341"/>
              <a:gd name="connsiteY0" fmla="*/ 8468 h 6662518"/>
              <a:gd name="connsiteX1" fmla="*/ 12265108 w 12295341"/>
              <a:gd name="connsiteY1" fmla="*/ 0 h 6662518"/>
              <a:gd name="connsiteX2" fmla="*/ 12295341 w 12295341"/>
              <a:gd name="connsiteY2" fmla="*/ 6662518 h 6662518"/>
              <a:gd name="connsiteX3" fmla="*/ 11129749 w 12295341"/>
              <a:gd name="connsiteY3" fmla="*/ 6652693 h 6662518"/>
              <a:gd name="connsiteX4" fmla="*/ 0 w 12295341"/>
              <a:gd name="connsiteY4" fmla="*/ 8468 h 6662518"/>
              <a:gd name="connsiteX0" fmla="*/ 0 w 12295341"/>
              <a:gd name="connsiteY0" fmla="*/ 8468 h 6672347"/>
              <a:gd name="connsiteX1" fmla="*/ 12265108 w 12295341"/>
              <a:gd name="connsiteY1" fmla="*/ 0 h 6672347"/>
              <a:gd name="connsiteX2" fmla="*/ 12295341 w 12295341"/>
              <a:gd name="connsiteY2" fmla="*/ 6662518 h 6672347"/>
              <a:gd name="connsiteX3" fmla="*/ 11129749 w 12295341"/>
              <a:gd name="connsiteY3" fmla="*/ 6672347 h 6672347"/>
              <a:gd name="connsiteX4" fmla="*/ 0 w 12295341"/>
              <a:gd name="connsiteY4" fmla="*/ 8468 h 6672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95341" h="6672347">
                <a:moveTo>
                  <a:pt x="0" y="8468"/>
                </a:moveTo>
                <a:lnTo>
                  <a:pt x="12265108" y="0"/>
                </a:lnTo>
                <a:lnTo>
                  <a:pt x="12295341" y="6662518"/>
                </a:lnTo>
                <a:lnTo>
                  <a:pt x="11129749" y="6672347"/>
                </a:lnTo>
                <a:lnTo>
                  <a:pt x="0" y="8468"/>
                </a:lnTo>
                <a:close/>
              </a:path>
            </a:pathLst>
          </a:cu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9"/>
          <p:cNvSpPr>
            <a:spLocks noGrp="1"/>
          </p:cNvSpPr>
          <p:nvPr>
            <p:ph type="title"/>
          </p:nvPr>
        </p:nvSpPr>
        <p:spPr/>
        <p:txBody>
          <a:bodyPr/>
          <a:lstStyle/>
          <a:p>
            <a:r>
              <a:rPr lang="en-US" smtClean="0"/>
              <a:t>Click to edit Master title style</a:t>
            </a:r>
            <a:endParaRPr lang="en-US"/>
          </a:p>
        </p:txBody>
      </p:sp>
      <p:sp>
        <p:nvSpPr>
          <p:cNvPr id="12" name="Text Placeholder 11"/>
          <p:cNvSpPr>
            <a:spLocks noGrp="1"/>
          </p:cNvSpPr>
          <p:nvPr>
            <p:ph type="body" sz="quarter" idx="13"/>
          </p:nvPr>
        </p:nvSpPr>
        <p:spPr>
          <a:xfrm>
            <a:off x="6990080" y="3444240"/>
            <a:ext cx="2834958" cy="2743200"/>
          </a:xfrm>
        </p:spPr>
        <p:txBody>
          <a:bodyPr>
            <a:normAutofit/>
          </a:bodyPr>
          <a:lstStyle>
            <a:lvl1pPr>
              <a:defRPr sz="1600"/>
            </a:lvl1pPr>
          </a:lstStyle>
          <a:p>
            <a:pPr lvl="0"/>
            <a:r>
              <a:rPr lang="en-US" smtClean="0"/>
              <a:t>Click to edit Master text styles</a:t>
            </a:r>
          </a:p>
        </p:txBody>
      </p:sp>
      <p:sp>
        <p:nvSpPr>
          <p:cNvPr id="13" name="Text Placeholder 21"/>
          <p:cNvSpPr>
            <a:spLocks noGrp="1"/>
          </p:cNvSpPr>
          <p:nvPr>
            <p:ph type="body" sz="quarter" idx="16"/>
          </p:nvPr>
        </p:nvSpPr>
        <p:spPr>
          <a:xfrm>
            <a:off x="6990080" y="1554480"/>
            <a:ext cx="2834640" cy="1737360"/>
          </a:xfrm>
        </p:spPr>
        <p:txBody>
          <a:bodyPr anchor="b">
            <a:normAutofit/>
          </a:bodyPr>
          <a:lstStyle>
            <a:lvl1pPr marL="0" indent="0">
              <a:buFont typeface="Arial" panose="020B0604020202020204" pitchFamily="34" charset="0"/>
              <a:buNone/>
              <a:defRPr sz="2400" b="0">
                <a:solidFill>
                  <a:schemeClr val="accent4"/>
                </a:solidFill>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smtClean="0"/>
              <a:t>Click to edit Master text styles</a:t>
            </a:r>
          </a:p>
        </p:txBody>
      </p:sp>
      <p:sp>
        <p:nvSpPr>
          <p:cNvPr id="3" name="Slide Number Placeholder 2"/>
          <p:cNvSpPr>
            <a:spLocks noGrp="1"/>
          </p:cNvSpPr>
          <p:nvPr>
            <p:ph type="sldNum" sz="quarter" idx="10"/>
          </p:nvPr>
        </p:nvSpPr>
        <p:spPr/>
        <p:txBody>
          <a:bodyPr/>
          <a:lstStyle>
            <a:lvl1pPr>
              <a:defRPr>
                <a:solidFill>
                  <a:schemeClr val="bg1"/>
                </a:solidFill>
              </a:defRPr>
            </a:lvl1pPr>
          </a:lstStyle>
          <a:p>
            <a:fld id="{D4F7D0B0-7E7B-4879-A888-F5F2D3156A72}" type="slidenum">
              <a:rPr lang="en-US" smtClean="0"/>
              <a:pPr/>
              <a:t>‹#›</a:t>
            </a:fld>
            <a:endParaRPr lang="en-US" dirty="0"/>
          </a:p>
        </p:txBody>
      </p:sp>
      <p:pic>
        <p:nvPicPr>
          <p:cNvPr id="14" name="Picture 13"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302966711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Large Photo and Content - Purple">
    <p:spTree>
      <p:nvGrpSpPr>
        <p:cNvPr id="1" name=""/>
        <p:cNvGrpSpPr/>
        <p:nvPr/>
      </p:nvGrpSpPr>
      <p:grpSpPr>
        <a:xfrm>
          <a:off x="0" y="0"/>
          <a:ext cx="0" cy="0"/>
          <a:chOff x="0" y="0"/>
          <a:chExt cx="0" cy="0"/>
        </a:xfrm>
      </p:grpSpPr>
      <p:sp>
        <p:nvSpPr>
          <p:cNvPr id="4" name="Picture Placeholder 11"/>
          <p:cNvSpPr>
            <a:spLocks noGrp="1"/>
          </p:cNvSpPr>
          <p:nvPr>
            <p:ph type="pic" sz="quarter" idx="12"/>
          </p:nvPr>
        </p:nvSpPr>
        <p:spPr>
          <a:xfrm>
            <a:off x="436880" y="1544320"/>
            <a:ext cx="6370320" cy="4643120"/>
          </a:xfrm>
        </p:spPr>
        <p:txBody>
          <a:bodyPr/>
          <a:lstStyle/>
          <a:p>
            <a:r>
              <a:rPr lang="en-US" smtClean="0"/>
              <a:t>Drag picture to placeholder or click icon to add</a:t>
            </a:r>
            <a:endParaRPr lang="en-US" dirty="0"/>
          </a:p>
        </p:txBody>
      </p:sp>
      <p:sp>
        <p:nvSpPr>
          <p:cNvPr id="5" name="Right Triangle 4"/>
          <p:cNvSpPr/>
          <p:nvPr userDrawn="1"/>
        </p:nvSpPr>
        <p:spPr>
          <a:xfrm flipH="1">
            <a:off x="10576560" y="487680"/>
            <a:ext cx="1615440" cy="6380480"/>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4"/>
          <p:cNvSpPr/>
          <p:nvPr userDrawn="1"/>
        </p:nvSpPr>
        <p:spPr>
          <a:xfrm>
            <a:off x="9387840" y="-10160"/>
            <a:ext cx="2814320" cy="6898643"/>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36034"/>
              <a:gd name="connsiteX1" fmla="*/ 11030763 w 11030763"/>
              <a:gd name="connsiteY1" fmla="*/ 2996 h 6636034"/>
              <a:gd name="connsiteX2" fmla="*/ 11030763 w 11030763"/>
              <a:gd name="connsiteY2" fmla="*/ 6636033 h 6636034"/>
              <a:gd name="connsiteX3" fmla="*/ 9474409 w 11030763"/>
              <a:gd name="connsiteY3" fmla="*/ 6636034 h 6636034"/>
              <a:gd name="connsiteX4" fmla="*/ 0 w 11030763"/>
              <a:gd name="connsiteY4" fmla="*/ 0 h 6636034"/>
              <a:gd name="connsiteX0" fmla="*/ 0 w 12896934"/>
              <a:gd name="connsiteY0" fmla="*/ 0 h 6652412"/>
              <a:gd name="connsiteX1" fmla="*/ 12896934 w 12896934"/>
              <a:gd name="connsiteY1" fmla="*/ 19374 h 6652412"/>
              <a:gd name="connsiteX2" fmla="*/ 12896934 w 12896934"/>
              <a:gd name="connsiteY2" fmla="*/ 6652411 h 6652412"/>
              <a:gd name="connsiteX3" fmla="*/ 11340580 w 12896934"/>
              <a:gd name="connsiteY3" fmla="*/ 6652412 h 6652412"/>
              <a:gd name="connsiteX4" fmla="*/ 0 w 12896934"/>
              <a:gd name="connsiteY4" fmla="*/ 0 h 6652412"/>
              <a:gd name="connsiteX0" fmla="*/ 0 w 10388639"/>
              <a:gd name="connsiteY0" fmla="*/ 0 h 6652412"/>
              <a:gd name="connsiteX1" fmla="*/ 10388639 w 10388639"/>
              <a:gd name="connsiteY1" fmla="*/ 19374 h 6652412"/>
              <a:gd name="connsiteX2" fmla="*/ 10388639 w 10388639"/>
              <a:gd name="connsiteY2" fmla="*/ 6652411 h 6652412"/>
              <a:gd name="connsiteX3" fmla="*/ 8832285 w 10388639"/>
              <a:gd name="connsiteY3" fmla="*/ 6652412 h 6652412"/>
              <a:gd name="connsiteX4" fmla="*/ 0 w 10388639"/>
              <a:gd name="connsiteY4" fmla="*/ 0 h 6652412"/>
              <a:gd name="connsiteX0" fmla="*/ 0 w 12204643"/>
              <a:gd name="connsiteY0" fmla="*/ 0 h 6644224"/>
              <a:gd name="connsiteX1" fmla="*/ 12204643 w 12204643"/>
              <a:gd name="connsiteY1" fmla="*/ 11186 h 6644224"/>
              <a:gd name="connsiteX2" fmla="*/ 12204643 w 12204643"/>
              <a:gd name="connsiteY2" fmla="*/ 6644223 h 6644224"/>
              <a:gd name="connsiteX3" fmla="*/ 10648289 w 12204643"/>
              <a:gd name="connsiteY3" fmla="*/ 6644224 h 6644224"/>
              <a:gd name="connsiteX4" fmla="*/ 0 w 12204643"/>
              <a:gd name="connsiteY4" fmla="*/ 0 h 6644224"/>
              <a:gd name="connsiteX0" fmla="*/ 0 w 12204643"/>
              <a:gd name="connsiteY0" fmla="*/ 0 h 6644225"/>
              <a:gd name="connsiteX1" fmla="*/ 12204643 w 12204643"/>
              <a:gd name="connsiteY1" fmla="*/ 11186 h 6644225"/>
              <a:gd name="connsiteX2" fmla="*/ 12204643 w 12204643"/>
              <a:gd name="connsiteY2" fmla="*/ 6644223 h 6644225"/>
              <a:gd name="connsiteX3" fmla="*/ 11159981 w 12204643"/>
              <a:gd name="connsiteY3" fmla="*/ 6644225 h 6644225"/>
              <a:gd name="connsiteX4" fmla="*/ 0 w 12204643"/>
              <a:gd name="connsiteY4" fmla="*/ 0 h 6644225"/>
              <a:gd name="connsiteX0" fmla="*/ 0 w 12265108"/>
              <a:gd name="connsiteY0" fmla="*/ 8468 h 6652693"/>
              <a:gd name="connsiteX1" fmla="*/ 12265108 w 12265108"/>
              <a:gd name="connsiteY1" fmla="*/ 0 h 6652693"/>
              <a:gd name="connsiteX2" fmla="*/ 12204643 w 12265108"/>
              <a:gd name="connsiteY2" fmla="*/ 6652691 h 6652693"/>
              <a:gd name="connsiteX3" fmla="*/ 11159981 w 12265108"/>
              <a:gd name="connsiteY3" fmla="*/ 6652693 h 6652693"/>
              <a:gd name="connsiteX4" fmla="*/ 0 w 12265108"/>
              <a:gd name="connsiteY4" fmla="*/ 8468 h 6652693"/>
              <a:gd name="connsiteX0" fmla="*/ 0 w 12295341"/>
              <a:gd name="connsiteY0" fmla="*/ 8468 h 6672345"/>
              <a:gd name="connsiteX1" fmla="*/ 12265108 w 12295341"/>
              <a:gd name="connsiteY1" fmla="*/ 0 h 6672345"/>
              <a:gd name="connsiteX2" fmla="*/ 12295341 w 12295341"/>
              <a:gd name="connsiteY2" fmla="*/ 6672345 h 6672345"/>
              <a:gd name="connsiteX3" fmla="*/ 11159981 w 12295341"/>
              <a:gd name="connsiteY3" fmla="*/ 6652693 h 6672345"/>
              <a:gd name="connsiteX4" fmla="*/ 0 w 12295341"/>
              <a:gd name="connsiteY4" fmla="*/ 8468 h 6672345"/>
              <a:gd name="connsiteX0" fmla="*/ 0 w 12295341"/>
              <a:gd name="connsiteY0" fmla="*/ 8468 h 6662518"/>
              <a:gd name="connsiteX1" fmla="*/ 12265108 w 12295341"/>
              <a:gd name="connsiteY1" fmla="*/ 0 h 6662518"/>
              <a:gd name="connsiteX2" fmla="*/ 12295341 w 12295341"/>
              <a:gd name="connsiteY2" fmla="*/ 6662518 h 6662518"/>
              <a:gd name="connsiteX3" fmla="*/ 11159981 w 12295341"/>
              <a:gd name="connsiteY3" fmla="*/ 6652693 h 6662518"/>
              <a:gd name="connsiteX4" fmla="*/ 0 w 12295341"/>
              <a:gd name="connsiteY4" fmla="*/ 8468 h 6662518"/>
              <a:gd name="connsiteX0" fmla="*/ 0 w 12295341"/>
              <a:gd name="connsiteY0" fmla="*/ 8468 h 6662518"/>
              <a:gd name="connsiteX1" fmla="*/ 12265108 w 12295341"/>
              <a:gd name="connsiteY1" fmla="*/ 0 h 6662518"/>
              <a:gd name="connsiteX2" fmla="*/ 12295341 w 12295341"/>
              <a:gd name="connsiteY2" fmla="*/ 6662518 h 6662518"/>
              <a:gd name="connsiteX3" fmla="*/ 11129749 w 12295341"/>
              <a:gd name="connsiteY3" fmla="*/ 6652693 h 6662518"/>
              <a:gd name="connsiteX4" fmla="*/ 0 w 12295341"/>
              <a:gd name="connsiteY4" fmla="*/ 8468 h 6662518"/>
              <a:gd name="connsiteX0" fmla="*/ 0 w 12295341"/>
              <a:gd name="connsiteY0" fmla="*/ 8468 h 6672347"/>
              <a:gd name="connsiteX1" fmla="*/ 12265108 w 12295341"/>
              <a:gd name="connsiteY1" fmla="*/ 0 h 6672347"/>
              <a:gd name="connsiteX2" fmla="*/ 12295341 w 12295341"/>
              <a:gd name="connsiteY2" fmla="*/ 6662518 h 6672347"/>
              <a:gd name="connsiteX3" fmla="*/ 11129749 w 12295341"/>
              <a:gd name="connsiteY3" fmla="*/ 6672347 h 6672347"/>
              <a:gd name="connsiteX4" fmla="*/ 0 w 12295341"/>
              <a:gd name="connsiteY4" fmla="*/ 8468 h 6672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95341" h="6672347">
                <a:moveTo>
                  <a:pt x="0" y="8468"/>
                </a:moveTo>
                <a:lnTo>
                  <a:pt x="12265108" y="0"/>
                </a:lnTo>
                <a:lnTo>
                  <a:pt x="12295341" y="6662518"/>
                </a:lnTo>
                <a:lnTo>
                  <a:pt x="11129749" y="6672347"/>
                </a:lnTo>
                <a:lnTo>
                  <a:pt x="0" y="8468"/>
                </a:lnTo>
                <a:close/>
              </a:path>
            </a:pathLst>
          </a:cu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itle 9"/>
          <p:cNvSpPr>
            <a:spLocks noGrp="1"/>
          </p:cNvSpPr>
          <p:nvPr>
            <p:ph type="title"/>
          </p:nvPr>
        </p:nvSpPr>
        <p:spPr/>
        <p:txBody>
          <a:bodyPr/>
          <a:lstStyle/>
          <a:p>
            <a:r>
              <a:rPr lang="en-US" smtClean="0"/>
              <a:t>Click to edit Master title style</a:t>
            </a:r>
            <a:endParaRPr lang="en-US"/>
          </a:p>
        </p:txBody>
      </p:sp>
      <p:sp>
        <p:nvSpPr>
          <p:cNvPr id="12" name="Text Placeholder 11"/>
          <p:cNvSpPr>
            <a:spLocks noGrp="1"/>
          </p:cNvSpPr>
          <p:nvPr>
            <p:ph type="body" sz="quarter" idx="13"/>
          </p:nvPr>
        </p:nvSpPr>
        <p:spPr>
          <a:xfrm>
            <a:off x="6990080" y="3444240"/>
            <a:ext cx="2834958" cy="2743200"/>
          </a:xfrm>
        </p:spPr>
        <p:txBody>
          <a:bodyPr>
            <a:normAutofit/>
          </a:bodyPr>
          <a:lstStyle>
            <a:lvl1pPr>
              <a:defRPr sz="1600"/>
            </a:lvl1pPr>
          </a:lstStyle>
          <a:p>
            <a:pPr lvl="0"/>
            <a:r>
              <a:rPr lang="en-US" smtClean="0"/>
              <a:t>Click to edit Master text styles</a:t>
            </a:r>
          </a:p>
        </p:txBody>
      </p:sp>
      <p:sp>
        <p:nvSpPr>
          <p:cNvPr id="13" name="Text Placeholder 21"/>
          <p:cNvSpPr>
            <a:spLocks noGrp="1"/>
          </p:cNvSpPr>
          <p:nvPr>
            <p:ph type="body" sz="quarter" idx="16"/>
          </p:nvPr>
        </p:nvSpPr>
        <p:spPr>
          <a:xfrm>
            <a:off x="6990080" y="1554480"/>
            <a:ext cx="2834640" cy="1737360"/>
          </a:xfrm>
        </p:spPr>
        <p:txBody>
          <a:bodyPr anchor="b">
            <a:normAutofit/>
          </a:bodyPr>
          <a:lstStyle>
            <a:lvl1pPr marL="0" indent="0">
              <a:buFont typeface="Arial" panose="020B0604020202020204" pitchFamily="34" charset="0"/>
              <a:buNone/>
              <a:defRPr sz="2400" b="0">
                <a:solidFill>
                  <a:schemeClr val="accent5"/>
                </a:solidFill>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smtClean="0"/>
              <a:t>Click to edit Master text styles</a:t>
            </a:r>
          </a:p>
        </p:txBody>
      </p:sp>
      <p:sp>
        <p:nvSpPr>
          <p:cNvPr id="3" name="Slide Number Placeholder 2"/>
          <p:cNvSpPr>
            <a:spLocks noGrp="1"/>
          </p:cNvSpPr>
          <p:nvPr>
            <p:ph type="sldNum" sz="quarter" idx="10"/>
          </p:nvPr>
        </p:nvSpPr>
        <p:spPr/>
        <p:txBody>
          <a:bodyPr/>
          <a:lstStyle>
            <a:lvl1pPr>
              <a:defRPr>
                <a:solidFill>
                  <a:schemeClr val="bg1"/>
                </a:solidFill>
              </a:defRPr>
            </a:lvl1pPr>
          </a:lstStyle>
          <a:p>
            <a:fld id="{D4F7D0B0-7E7B-4879-A888-F5F2D3156A72}" type="slidenum">
              <a:rPr lang="en-US" smtClean="0"/>
              <a:pPr/>
              <a:t>‹#›</a:t>
            </a:fld>
            <a:endParaRPr lang="en-US" dirty="0"/>
          </a:p>
        </p:txBody>
      </p:sp>
      <p:pic>
        <p:nvPicPr>
          <p:cNvPr id="14" name="Picture 13"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393211379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 Column - Light Blue">
    <p:spTree>
      <p:nvGrpSpPr>
        <p:cNvPr id="1" name=""/>
        <p:cNvGrpSpPr/>
        <p:nvPr/>
      </p:nvGrpSpPr>
      <p:grpSpPr>
        <a:xfrm>
          <a:off x="0" y="0"/>
          <a:ext cx="0" cy="0"/>
          <a:chOff x="0" y="0"/>
          <a:chExt cx="0" cy="0"/>
        </a:xfrm>
      </p:grpSpPr>
      <p:sp>
        <p:nvSpPr>
          <p:cNvPr id="11" name="Right Triangle 10"/>
          <p:cNvSpPr/>
          <p:nvPr userDrawn="1"/>
        </p:nvSpPr>
        <p:spPr>
          <a:xfrm rot="10800000" flipH="1" flipV="1">
            <a:off x="4460240" y="2580640"/>
            <a:ext cx="2854956" cy="4297680"/>
          </a:xfrm>
          <a:prstGeom prst="rtTriangl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userDrawn="1"/>
        </p:nvSpPr>
        <p:spPr>
          <a:xfrm flipV="1">
            <a:off x="-8789" y="-20320"/>
            <a:ext cx="7794716" cy="6898640"/>
          </a:xfrm>
          <a:custGeom>
            <a:avLst/>
            <a:gdLst>
              <a:gd name="connsiteX0" fmla="*/ 0 w 4025356"/>
              <a:gd name="connsiteY0" fmla="*/ 0 h 6858000"/>
              <a:gd name="connsiteX1" fmla="*/ 4025356 w 4025356"/>
              <a:gd name="connsiteY1" fmla="*/ 0 h 6858000"/>
              <a:gd name="connsiteX2" fmla="*/ 4025356 w 4025356"/>
              <a:gd name="connsiteY2" fmla="*/ 6858000 h 6858000"/>
              <a:gd name="connsiteX3" fmla="*/ 0 w 4025356"/>
              <a:gd name="connsiteY3" fmla="*/ 6858000 h 6858000"/>
              <a:gd name="connsiteX4" fmla="*/ 0 w 4025356"/>
              <a:gd name="connsiteY4" fmla="*/ 0 h 6858000"/>
              <a:gd name="connsiteX0" fmla="*/ 0 w 9633676"/>
              <a:gd name="connsiteY0" fmla="*/ 0 h 6888480"/>
              <a:gd name="connsiteX1" fmla="*/ 4025356 w 9633676"/>
              <a:gd name="connsiteY1" fmla="*/ 0 h 6888480"/>
              <a:gd name="connsiteX2" fmla="*/ 9633676 w 9633676"/>
              <a:gd name="connsiteY2" fmla="*/ 6888480 h 6888480"/>
              <a:gd name="connsiteX3" fmla="*/ 0 w 9633676"/>
              <a:gd name="connsiteY3" fmla="*/ 6858000 h 6888480"/>
              <a:gd name="connsiteX4" fmla="*/ 0 w 9633676"/>
              <a:gd name="connsiteY4" fmla="*/ 0 h 6888480"/>
              <a:gd name="connsiteX0" fmla="*/ 0 w 9633676"/>
              <a:gd name="connsiteY0" fmla="*/ 0 h 6888480"/>
              <a:gd name="connsiteX1" fmla="*/ 4025356 w 9633676"/>
              <a:gd name="connsiteY1" fmla="*/ 0 h 6888480"/>
              <a:gd name="connsiteX2" fmla="*/ 9633676 w 9633676"/>
              <a:gd name="connsiteY2" fmla="*/ 6888480 h 6888480"/>
              <a:gd name="connsiteX3" fmla="*/ 10160 w 9633676"/>
              <a:gd name="connsiteY3" fmla="*/ 6888480 h 6888480"/>
              <a:gd name="connsiteX4" fmla="*/ 0 w 9633676"/>
              <a:gd name="connsiteY4" fmla="*/ 0 h 6888480"/>
              <a:gd name="connsiteX0" fmla="*/ 0 w 7774396"/>
              <a:gd name="connsiteY0" fmla="*/ 0 h 6888480"/>
              <a:gd name="connsiteX1" fmla="*/ 4025356 w 7774396"/>
              <a:gd name="connsiteY1" fmla="*/ 0 h 6888480"/>
              <a:gd name="connsiteX2" fmla="*/ 7774396 w 7774396"/>
              <a:gd name="connsiteY2" fmla="*/ 6807200 h 6888480"/>
              <a:gd name="connsiteX3" fmla="*/ 10160 w 7774396"/>
              <a:gd name="connsiteY3" fmla="*/ 6888480 h 6888480"/>
              <a:gd name="connsiteX4" fmla="*/ 0 w 7774396"/>
              <a:gd name="connsiteY4" fmla="*/ 0 h 6888480"/>
              <a:gd name="connsiteX0" fmla="*/ 0 w 7794716"/>
              <a:gd name="connsiteY0" fmla="*/ 0 h 6898640"/>
              <a:gd name="connsiteX1" fmla="*/ 4025356 w 7794716"/>
              <a:gd name="connsiteY1" fmla="*/ 0 h 6898640"/>
              <a:gd name="connsiteX2" fmla="*/ 7794716 w 7794716"/>
              <a:gd name="connsiteY2" fmla="*/ 6898640 h 6898640"/>
              <a:gd name="connsiteX3" fmla="*/ 10160 w 7794716"/>
              <a:gd name="connsiteY3" fmla="*/ 6888480 h 6898640"/>
              <a:gd name="connsiteX4" fmla="*/ 0 w 7794716"/>
              <a:gd name="connsiteY4" fmla="*/ 0 h 6898640"/>
              <a:gd name="connsiteX0" fmla="*/ 0 w 7794716"/>
              <a:gd name="connsiteY0" fmla="*/ 0 h 6898640"/>
              <a:gd name="connsiteX1" fmla="*/ 4929596 w 7794716"/>
              <a:gd name="connsiteY1" fmla="*/ 0 h 6898640"/>
              <a:gd name="connsiteX2" fmla="*/ 7794716 w 7794716"/>
              <a:gd name="connsiteY2" fmla="*/ 6898640 h 6898640"/>
              <a:gd name="connsiteX3" fmla="*/ 10160 w 7794716"/>
              <a:gd name="connsiteY3" fmla="*/ 6888480 h 6898640"/>
              <a:gd name="connsiteX4" fmla="*/ 0 w 7794716"/>
              <a:gd name="connsiteY4" fmla="*/ 0 h 6898640"/>
              <a:gd name="connsiteX0" fmla="*/ 0 w 7794716"/>
              <a:gd name="connsiteY0" fmla="*/ 0 h 6898640"/>
              <a:gd name="connsiteX1" fmla="*/ 5640796 w 7794716"/>
              <a:gd name="connsiteY1" fmla="*/ 30480 h 6898640"/>
              <a:gd name="connsiteX2" fmla="*/ 7794716 w 7794716"/>
              <a:gd name="connsiteY2" fmla="*/ 6898640 h 6898640"/>
              <a:gd name="connsiteX3" fmla="*/ 10160 w 7794716"/>
              <a:gd name="connsiteY3" fmla="*/ 6888480 h 6898640"/>
              <a:gd name="connsiteX4" fmla="*/ 0 w 7794716"/>
              <a:gd name="connsiteY4" fmla="*/ 0 h 6898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94716" h="6898640">
                <a:moveTo>
                  <a:pt x="0" y="0"/>
                </a:moveTo>
                <a:lnTo>
                  <a:pt x="5640796" y="30480"/>
                </a:lnTo>
                <a:lnTo>
                  <a:pt x="7794716" y="6898640"/>
                </a:lnTo>
                <a:lnTo>
                  <a:pt x="10160" y="6888480"/>
                </a:lnTo>
                <a:cubicBezTo>
                  <a:pt x="6773" y="4592320"/>
                  <a:pt x="3387" y="2296160"/>
                  <a:pt x="0" y="0"/>
                </a:cubicBez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Slide Number Placeholder 3"/>
          <p:cNvSpPr>
            <a:spLocks noGrp="1"/>
          </p:cNvSpPr>
          <p:nvPr>
            <p:ph type="sldNum" sz="quarter" idx="11"/>
          </p:nvPr>
        </p:nvSpPr>
        <p:spPr/>
        <p:txBody>
          <a:bodyPr/>
          <a:lstStyle/>
          <a:p>
            <a:fld id="{D4F7D0B0-7E7B-4879-A888-F5F2D3156A72}" type="slidenum">
              <a:rPr lang="en-US" smtClean="0"/>
              <a:pPr/>
              <a:t>‹#›</a:t>
            </a:fld>
            <a:endParaRPr lang="en-US" dirty="0"/>
          </a:p>
        </p:txBody>
      </p:sp>
      <p:sp>
        <p:nvSpPr>
          <p:cNvPr id="13" name="Content Placeholder 17"/>
          <p:cNvSpPr>
            <a:spLocks noGrp="1"/>
          </p:cNvSpPr>
          <p:nvPr>
            <p:ph sz="quarter" idx="15"/>
          </p:nvPr>
        </p:nvSpPr>
        <p:spPr>
          <a:xfrm>
            <a:off x="7569200" y="1778000"/>
            <a:ext cx="4175760" cy="442975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21"/>
          <p:cNvSpPr>
            <a:spLocks noGrp="1"/>
          </p:cNvSpPr>
          <p:nvPr>
            <p:ph type="body" sz="quarter" idx="16"/>
          </p:nvPr>
        </p:nvSpPr>
        <p:spPr>
          <a:xfrm>
            <a:off x="7569200" y="485726"/>
            <a:ext cx="4175760" cy="1170354"/>
          </a:xfrm>
        </p:spPr>
        <p:txBody>
          <a:bodyPr anchor="b">
            <a:normAutofit/>
          </a:bodyPr>
          <a:lstStyle>
            <a:lvl1pPr marL="0" indent="0">
              <a:buFont typeface="Arial" panose="020B0604020202020204" pitchFamily="34" charset="0"/>
              <a:buNone/>
              <a:defRPr sz="2400" b="0">
                <a:solidFill>
                  <a:schemeClr val="accent1"/>
                </a:solidFill>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smtClean="0"/>
              <a:t>Click to edit Master text styles</a:t>
            </a:r>
          </a:p>
        </p:txBody>
      </p:sp>
      <p:sp>
        <p:nvSpPr>
          <p:cNvPr id="8" name="Text Placeholder 7"/>
          <p:cNvSpPr>
            <a:spLocks noGrp="1"/>
          </p:cNvSpPr>
          <p:nvPr>
            <p:ph type="body" sz="quarter" idx="17"/>
          </p:nvPr>
        </p:nvSpPr>
        <p:spPr>
          <a:xfrm>
            <a:off x="427039" y="1778000"/>
            <a:ext cx="5272722" cy="4429125"/>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a:xfrm>
            <a:off x="439615" y="365126"/>
            <a:ext cx="6702865" cy="1199514"/>
          </a:xfrm>
        </p:spPr>
        <p:txBody>
          <a:bodyPr/>
          <a:lstStyle>
            <a:lvl1pPr>
              <a:defRPr>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377615349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 Column - Aqua">
    <p:spTree>
      <p:nvGrpSpPr>
        <p:cNvPr id="1" name=""/>
        <p:cNvGrpSpPr/>
        <p:nvPr/>
      </p:nvGrpSpPr>
      <p:grpSpPr>
        <a:xfrm>
          <a:off x="0" y="0"/>
          <a:ext cx="0" cy="0"/>
          <a:chOff x="0" y="0"/>
          <a:chExt cx="0" cy="0"/>
        </a:xfrm>
      </p:grpSpPr>
      <p:sp>
        <p:nvSpPr>
          <p:cNvPr id="11" name="Right Triangle 10"/>
          <p:cNvSpPr/>
          <p:nvPr userDrawn="1"/>
        </p:nvSpPr>
        <p:spPr>
          <a:xfrm rot="10800000" flipH="1" flipV="1">
            <a:off x="4460240" y="2580640"/>
            <a:ext cx="2854956" cy="4297680"/>
          </a:xfrm>
          <a:prstGeom prst="rtTriangl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userDrawn="1"/>
        </p:nvSpPr>
        <p:spPr>
          <a:xfrm flipV="1">
            <a:off x="-8789" y="-20320"/>
            <a:ext cx="7794716" cy="6898640"/>
          </a:xfrm>
          <a:custGeom>
            <a:avLst/>
            <a:gdLst>
              <a:gd name="connsiteX0" fmla="*/ 0 w 4025356"/>
              <a:gd name="connsiteY0" fmla="*/ 0 h 6858000"/>
              <a:gd name="connsiteX1" fmla="*/ 4025356 w 4025356"/>
              <a:gd name="connsiteY1" fmla="*/ 0 h 6858000"/>
              <a:gd name="connsiteX2" fmla="*/ 4025356 w 4025356"/>
              <a:gd name="connsiteY2" fmla="*/ 6858000 h 6858000"/>
              <a:gd name="connsiteX3" fmla="*/ 0 w 4025356"/>
              <a:gd name="connsiteY3" fmla="*/ 6858000 h 6858000"/>
              <a:gd name="connsiteX4" fmla="*/ 0 w 4025356"/>
              <a:gd name="connsiteY4" fmla="*/ 0 h 6858000"/>
              <a:gd name="connsiteX0" fmla="*/ 0 w 9633676"/>
              <a:gd name="connsiteY0" fmla="*/ 0 h 6888480"/>
              <a:gd name="connsiteX1" fmla="*/ 4025356 w 9633676"/>
              <a:gd name="connsiteY1" fmla="*/ 0 h 6888480"/>
              <a:gd name="connsiteX2" fmla="*/ 9633676 w 9633676"/>
              <a:gd name="connsiteY2" fmla="*/ 6888480 h 6888480"/>
              <a:gd name="connsiteX3" fmla="*/ 0 w 9633676"/>
              <a:gd name="connsiteY3" fmla="*/ 6858000 h 6888480"/>
              <a:gd name="connsiteX4" fmla="*/ 0 w 9633676"/>
              <a:gd name="connsiteY4" fmla="*/ 0 h 6888480"/>
              <a:gd name="connsiteX0" fmla="*/ 0 w 9633676"/>
              <a:gd name="connsiteY0" fmla="*/ 0 h 6888480"/>
              <a:gd name="connsiteX1" fmla="*/ 4025356 w 9633676"/>
              <a:gd name="connsiteY1" fmla="*/ 0 h 6888480"/>
              <a:gd name="connsiteX2" fmla="*/ 9633676 w 9633676"/>
              <a:gd name="connsiteY2" fmla="*/ 6888480 h 6888480"/>
              <a:gd name="connsiteX3" fmla="*/ 10160 w 9633676"/>
              <a:gd name="connsiteY3" fmla="*/ 6888480 h 6888480"/>
              <a:gd name="connsiteX4" fmla="*/ 0 w 9633676"/>
              <a:gd name="connsiteY4" fmla="*/ 0 h 6888480"/>
              <a:gd name="connsiteX0" fmla="*/ 0 w 7774396"/>
              <a:gd name="connsiteY0" fmla="*/ 0 h 6888480"/>
              <a:gd name="connsiteX1" fmla="*/ 4025356 w 7774396"/>
              <a:gd name="connsiteY1" fmla="*/ 0 h 6888480"/>
              <a:gd name="connsiteX2" fmla="*/ 7774396 w 7774396"/>
              <a:gd name="connsiteY2" fmla="*/ 6807200 h 6888480"/>
              <a:gd name="connsiteX3" fmla="*/ 10160 w 7774396"/>
              <a:gd name="connsiteY3" fmla="*/ 6888480 h 6888480"/>
              <a:gd name="connsiteX4" fmla="*/ 0 w 7774396"/>
              <a:gd name="connsiteY4" fmla="*/ 0 h 6888480"/>
              <a:gd name="connsiteX0" fmla="*/ 0 w 7794716"/>
              <a:gd name="connsiteY0" fmla="*/ 0 h 6898640"/>
              <a:gd name="connsiteX1" fmla="*/ 4025356 w 7794716"/>
              <a:gd name="connsiteY1" fmla="*/ 0 h 6898640"/>
              <a:gd name="connsiteX2" fmla="*/ 7794716 w 7794716"/>
              <a:gd name="connsiteY2" fmla="*/ 6898640 h 6898640"/>
              <a:gd name="connsiteX3" fmla="*/ 10160 w 7794716"/>
              <a:gd name="connsiteY3" fmla="*/ 6888480 h 6898640"/>
              <a:gd name="connsiteX4" fmla="*/ 0 w 7794716"/>
              <a:gd name="connsiteY4" fmla="*/ 0 h 6898640"/>
              <a:gd name="connsiteX0" fmla="*/ 0 w 7794716"/>
              <a:gd name="connsiteY0" fmla="*/ 0 h 6898640"/>
              <a:gd name="connsiteX1" fmla="*/ 4929596 w 7794716"/>
              <a:gd name="connsiteY1" fmla="*/ 0 h 6898640"/>
              <a:gd name="connsiteX2" fmla="*/ 7794716 w 7794716"/>
              <a:gd name="connsiteY2" fmla="*/ 6898640 h 6898640"/>
              <a:gd name="connsiteX3" fmla="*/ 10160 w 7794716"/>
              <a:gd name="connsiteY3" fmla="*/ 6888480 h 6898640"/>
              <a:gd name="connsiteX4" fmla="*/ 0 w 7794716"/>
              <a:gd name="connsiteY4" fmla="*/ 0 h 6898640"/>
              <a:gd name="connsiteX0" fmla="*/ 0 w 7794716"/>
              <a:gd name="connsiteY0" fmla="*/ 0 h 6898640"/>
              <a:gd name="connsiteX1" fmla="*/ 5640796 w 7794716"/>
              <a:gd name="connsiteY1" fmla="*/ 30480 h 6898640"/>
              <a:gd name="connsiteX2" fmla="*/ 7794716 w 7794716"/>
              <a:gd name="connsiteY2" fmla="*/ 6898640 h 6898640"/>
              <a:gd name="connsiteX3" fmla="*/ 10160 w 7794716"/>
              <a:gd name="connsiteY3" fmla="*/ 6888480 h 6898640"/>
              <a:gd name="connsiteX4" fmla="*/ 0 w 7794716"/>
              <a:gd name="connsiteY4" fmla="*/ 0 h 6898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94716" h="6898640">
                <a:moveTo>
                  <a:pt x="0" y="0"/>
                </a:moveTo>
                <a:lnTo>
                  <a:pt x="5640796" y="30480"/>
                </a:lnTo>
                <a:lnTo>
                  <a:pt x="7794716" y="6898640"/>
                </a:lnTo>
                <a:lnTo>
                  <a:pt x="10160" y="6888480"/>
                </a:lnTo>
                <a:cubicBezTo>
                  <a:pt x="6773" y="4592320"/>
                  <a:pt x="3387" y="2296160"/>
                  <a:pt x="0" y="0"/>
                </a:cubicBez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Slide Number Placeholder 3"/>
          <p:cNvSpPr>
            <a:spLocks noGrp="1"/>
          </p:cNvSpPr>
          <p:nvPr>
            <p:ph type="sldNum" sz="quarter" idx="11"/>
          </p:nvPr>
        </p:nvSpPr>
        <p:spPr/>
        <p:txBody>
          <a:bodyPr/>
          <a:lstStyle/>
          <a:p>
            <a:fld id="{D4F7D0B0-7E7B-4879-A888-F5F2D3156A72}" type="slidenum">
              <a:rPr lang="en-US" smtClean="0"/>
              <a:pPr/>
              <a:t>‹#›</a:t>
            </a:fld>
            <a:endParaRPr lang="en-US" dirty="0"/>
          </a:p>
        </p:txBody>
      </p:sp>
      <p:sp>
        <p:nvSpPr>
          <p:cNvPr id="13" name="Content Placeholder 17"/>
          <p:cNvSpPr>
            <a:spLocks noGrp="1"/>
          </p:cNvSpPr>
          <p:nvPr>
            <p:ph sz="quarter" idx="15"/>
          </p:nvPr>
        </p:nvSpPr>
        <p:spPr>
          <a:xfrm>
            <a:off x="7569200" y="1778000"/>
            <a:ext cx="4175760" cy="4429759"/>
          </a:xfrm>
        </p:spPr>
        <p:txBody>
          <a:bodyPr/>
          <a:lstStyle>
            <a:lvl1pPr>
              <a:buClr>
                <a:schemeClr val="accent2"/>
              </a:buClr>
              <a:defRPr/>
            </a:lvl1pPr>
            <a:lvl2pPr>
              <a:buClr>
                <a:schemeClr val="accent2"/>
              </a:buClr>
              <a:defRPr/>
            </a:lvl2pPr>
            <a:lvl3pPr>
              <a:buClr>
                <a:schemeClr val="accent2"/>
              </a:buClr>
              <a:defRPr/>
            </a:lvl3pPr>
            <a:lvl4pPr>
              <a:buClr>
                <a:schemeClr val="accent2"/>
              </a:buClr>
              <a:defRPr/>
            </a:lvl4pPr>
            <a:lvl5pPr>
              <a:buClr>
                <a:schemeClr val="accent2"/>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21"/>
          <p:cNvSpPr>
            <a:spLocks noGrp="1"/>
          </p:cNvSpPr>
          <p:nvPr>
            <p:ph type="body" sz="quarter" idx="16"/>
          </p:nvPr>
        </p:nvSpPr>
        <p:spPr>
          <a:xfrm>
            <a:off x="7569200" y="485726"/>
            <a:ext cx="4175760" cy="1170354"/>
          </a:xfrm>
        </p:spPr>
        <p:txBody>
          <a:bodyPr anchor="b">
            <a:normAutofit/>
          </a:bodyPr>
          <a:lstStyle>
            <a:lvl1pPr marL="0" indent="0">
              <a:buFont typeface="Arial" panose="020B0604020202020204" pitchFamily="34" charset="0"/>
              <a:buNone/>
              <a:defRPr sz="2400" b="0">
                <a:solidFill>
                  <a:schemeClr val="accent2"/>
                </a:solidFill>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smtClean="0"/>
              <a:t>Click to edit Master text styles</a:t>
            </a:r>
          </a:p>
        </p:txBody>
      </p:sp>
      <p:sp>
        <p:nvSpPr>
          <p:cNvPr id="8" name="Text Placeholder 7"/>
          <p:cNvSpPr>
            <a:spLocks noGrp="1"/>
          </p:cNvSpPr>
          <p:nvPr>
            <p:ph type="body" sz="quarter" idx="17"/>
          </p:nvPr>
        </p:nvSpPr>
        <p:spPr>
          <a:xfrm>
            <a:off x="427039" y="1778000"/>
            <a:ext cx="5272722" cy="4429125"/>
          </a:xfrm>
        </p:spPr>
        <p:txBody>
          <a:bodyPr/>
          <a:lstStyle>
            <a:lvl1pPr>
              <a:defRPr>
                <a:solidFill>
                  <a:srgbClr val="FFFFFF"/>
                </a:solidFill>
              </a:defRPr>
            </a:lvl1pPr>
            <a:lvl2pPr>
              <a:defRPr>
                <a:solidFill>
                  <a:srgbClr val="FFFFFF"/>
                </a:solidFill>
              </a:defRPr>
            </a:lvl2pPr>
            <a:lvl3pPr>
              <a:defRPr sz="1600">
                <a:solidFill>
                  <a:srgbClr val="FFFFFF"/>
                </a:solidFill>
              </a:defRPr>
            </a:lvl3pPr>
            <a:lvl4pPr>
              <a:defRPr>
                <a:solidFill>
                  <a:srgbClr val="FFFFFF"/>
                </a:solidFill>
              </a:defRPr>
            </a:lvl4pPr>
            <a:lvl5pPr>
              <a:defRPr>
                <a:solidFill>
                  <a:srgbClr val="FFFFFF"/>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a:xfrm>
            <a:off x="439615" y="365126"/>
            <a:ext cx="6702865" cy="1199514"/>
          </a:xfrm>
        </p:spPr>
        <p:txBody>
          <a:bodyPr/>
          <a:lstStyle>
            <a:lvl1pPr>
              <a:defRPr>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261330151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2 Column - Green">
    <p:spTree>
      <p:nvGrpSpPr>
        <p:cNvPr id="1" name=""/>
        <p:cNvGrpSpPr/>
        <p:nvPr/>
      </p:nvGrpSpPr>
      <p:grpSpPr>
        <a:xfrm>
          <a:off x="0" y="0"/>
          <a:ext cx="0" cy="0"/>
          <a:chOff x="0" y="0"/>
          <a:chExt cx="0" cy="0"/>
        </a:xfrm>
      </p:grpSpPr>
      <p:sp>
        <p:nvSpPr>
          <p:cNvPr id="11" name="Right Triangle 10"/>
          <p:cNvSpPr/>
          <p:nvPr userDrawn="1"/>
        </p:nvSpPr>
        <p:spPr>
          <a:xfrm rot="10800000" flipH="1" flipV="1">
            <a:off x="4460240" y="2580640"/>
            <a:ext cx="2854956" cy="4297680"/>
          </a:xfrm>
          <a:prstGeom prst="rtTriangl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userDrawn="1"/>
        </p:nvSpPr>
        <p:spPr>
          <a:xfrm flipV="1">
            <a:off x="-8789" y="-20320"/>
            <a:ext cx="7794716" cy="6898640"/>
          </a:xfrm>
          <a:custGeom>
            <a:avLst/>
            <a:gdLst>
              <a:gd name="connsiteX0" fmla="*/ 0 w 4025356"/>
              <a:gd name="connsiteY0" fmla="*/ 0 h 6858000"/>
              <a:gd name="connsiteX1" fmla="*/ 4025356 w 4025356"/>
              <a:gd name="connsiteY1" fmla="*/ 0 h 6858000"/>
              <a:gd name="connsiteX2" fmla="*/ 4025356 w 4025356"/>
              <a:gd name="connsiteY2" fmla="*/ 6858000 h 6858000"/>
              <a:gd name="connsiteX3" fmla="*/ 0 w 4025356"/>
              <a:gd name="connsiteY3" fmla="*/ 6858000 h 6858000"/>
              <a:gd name="connsiteX4" fmla="*/ 0 w 4025356"/>
              <a:gd name="connsiteY4" fmla="*/ 0 h 6858000"/>
              <a:gd name="connsiteX0" fmla="*/ 0 w 9633676"/>
              <a:gd name="connsiteY0" fmla="*/ 0 h 6888480"/>
              <a:gd name="connsiteX1" fmla="*/ 4025356 w 9633676"/>
              <a:gd name="connsiteY1" fmla="*/ 0 h 6888480"/>
              <a:gd name="connsiteX2" fmla="*/ 9633676 w 9633676"/>
              <a:gd name="connsiteY2" fmla="*/ 6888480 h 6888480"/>
              <a:gd name="connsiteX3" fmla="*/ 0 w 9633676"/>
              <a:gd name="connsiteY3" fmla="*/ 6858000 h 6888480"/>
              <a:gd name="connsiteX4" fmla="*/ 0 w 9633676"/>
              <a:gd name="connsiteY4" fmla="*/ 0 h 6888480"/>
              <a:gd name="connsiteX0" fmla="*/ 0 w 9633676"/>
              <a:gd name="connsiteY0" fmla="*/ 0 h 6888480"/>
              <a:gd name="connsiteX1" fmla="*/ 4025356 w 9633676"/>
              <a:gd name="connsiteY1" fmla="*/ 0 h 6888480"/>
              <a:gd name="connsiteX2" fmla="*/ 9633676 w 9633676"/>
              <a:gd name="connsiteY2" fmla="*/ 6888480 h 6888480"/>
              <a:gd name="connsiteX3" fmla="*/ 10160 w 9633676"/>
              <a:gd name="connsiteY3" fmla="*/ 6888480 h 6888480"/>
              <a:gd name="connsiteX4" fmla="*/ 0 w 9633676"/>
              <a:gd name="connsiteY4" fmla="*/ 0 h 6888480"/>
              <a:gd name="connsiteX0" fmla="*/ 0 w 7774396"/>
              <a:gd name="connsiteY0" fmla="*/ 0 h 6888480"/>
              <a:gd name="connsiteX1" fmla="*/ 4025356 w 7774396"/>
              <a:gd name="connsiteY1" fmla="*/ 0 h 6888480"/>
              <a:gd name="connsiteX2" fmla="*/ 7774396 w 7774396"/>
              <a:gd name="connsiteY2" fmla="*/ 6807200 h 6888480"/>
              <a:gd name="connsiteX3" fmla="*/ 10160 w 7774396"/>
              <a:gd name="connsiteY3" fmla="*/ 6888480 h 6888480"/>
              <a:gd name="connsiteX4" fmla="*/ 0 w 7774396"/>
              <a:gd name="connsiteY4" fmla="*/ 0 h 6888480"/>
              <a:gd name="connsiteX0" fmla="*/ 0 w 7794716"/>
              <a:gd name="connsiteY0" fmla="*/ 0 h 6898640"/>
              <a:gd name="connsiteX1" fmla="*/ 4025356 w 7794716"/>
              <a:gd name="connsiteY1" fmla="*/ 0 h 6898640"/>
              <a:gd name="connsiteX2" fmla="*/ 7794716 w 7794716"/>
              <a:gd name="connsiteY2" fmla="*/ 6898640 h 6898640"/>
              <a:gd name="connsiteX3" fmla="*/ 10160 w 7794716"/>
              <a:gd name="connsiteY3" fmla="*/ 6888480 h 6898640"/>
              <a:gd name="connsiteX4" fmla="*/ 0 w 7794716"/>
              <a:gd name="connsiteY4" fmla="*/ 0 h 6898640"/>
              <a:gd name="connsiteX0" fmla="*/ 0 w 7794716"/>
              <a:gd name="connsiteY0" fmla="*/ 0 h 6898640"/>
              <a:gd name="connsiteX1" fmla="*/ 4929596 w 7794716"/>
              <a:gd name="connsiteY1" fmla="*/ 0 h 6898640"/>
              <a:gd name="connsiteX2" fmla="*/ 7794716 w 7794716"/>
              <a:gd name="connsiteY2" fmla="*/ 6898640 h 6898640"/>
              <a:gd name="connsiteX3" fmla="*/ 10160 w 7794716"/>
              <a:gd name="connsiteY3" fmla="*/ 6888480 h 6898640"/>
              <a:gd name="connsiteX4" fmla="*/ 0 w 7794716"/>
              <a:gd name="connsiteY4" fmla="*/ 0 h 6898640"/>
              <a:gd name="connsiteX0" fmla="*/ 0 w 7794716"/>
              <a:gd name="connsiteY0" fmla="*/ 0 h 6898640"/>
              <a:gd name="connsiteX1" fmla="*/ 5640796 w 7794716"/>
              <a:gd name="connsiteY1" fmla="*/ 30480 h 6898640"/>
              <a:gd name="connsiteX2" fmla="*/ 7794716 w 7794716"/>
              <a:gd name="connsiteY2" fmla="*/ 6898640 h 6898640"/>
              <a:gd name="connsiteX3" fmla="*/ 10160 w 7794716"/>
              <a:gd name="connsiteY3" fmla="*/ 6888480 h 6898640"/>
              <a:gd name="connsiteX4" fmla="*/ 0 w 7794716"/>
              <a:gd name="connsiteY4" fmla="*/ 0 h 6898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94716" h="6898640">
                <a:moveTo>
                  <a:pt x="0" y="0"/>
                </a:moveTo>
                <a:lnTo>
                  <a:pt x="5640796" y="30480"/>
                </a:lnTo>
                <a:lnTo>
                  <a:pt x="7794716" y="6898640"/>
                </a:lnTo>
                <a:lnTo>
                  <a:pt x="10160" y="6888480"/>
                </a:lnTo>
                <a:cubicBezTo>
                  <a:pt x="6773" y="4592320"/>
                  <a:pt x="3387" y="2296160"/>
                  <a:pt x="0" y="0"/>
                </a:cubicBez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Slide Number Placeholder 3"/>
          <p:cNvSpPr>
            <a:spLocks noGrp="1"/>
          </p:cNvSpPr>
          <p:nvPr>
            <p:ph type="sldNum" sz="quarter" idx="11"/>
          </p:nvPr>
        </p:nvSpPr>
        <p:spPr/>
        <p:txBody>
          <a:bodyPr/>
          <a:lstStyle/>
          <a:p>
            <a:fld id="{D4F7D0B0-7E7B-4879-A888-F5F2D3156A72}" type="slidenum">
              <a:rPr lang="en-US" smtClean="0"/>
              <a:pPr/>
              <a:t>‹#›</a:t>
            </a:fld>
            <a:endParaRPr lang="en-US" dirty="0"/>
          </a:p>
        </p:txBody>
      </p:sp>
      <p:sp>
        <p:nvSpPr>
          <p:cNvPr id="13" name="Content Placeholder 17"/>
          <p:cNvSpPr>
            <a:spLocks noGrp="1"/>
          </p:cNvSpPr>
          <p:nvPr>
            <p:ph sz="quarter" idx="15"/>
          </p:nvPr>
        </p:nvSpPr>
        <p:spPr>
          <a:xfrm>
            <a:off x="7569200" y="1778000"/>
            <a:ext cx="4175760" cy="4429759"/>
          </a:xfrm>
        </p:spPr>
        <p:txBody>
          <a:bodyPr/>
          <a:lstStyle>
            <a:lvl1pPr>
              <a:buClr>
                <a:schemeClr val="accent3"/>
              </a:buClr>
              <a:defRPr/>
            </a:lvl1pPr>
            <a:lvl2pPr>
              <a:buClr>
                <a:schemeClr val="accent3"/>
              </a:buClr>
              <a:defRPr/>
            </a:lvl2pPr>
            <a:lvl3pPr>
              <a:buClr>
                <a:schemeClr val="accent3"/>
              </a:buClr>
              <a:defRPr/>
            </a:lvl3pPr>
            <a:lvl4pPr>
              <a:buClr>
                <a:schemeClr val="accent3"/>
              </a:buClr>
              <a:defRPr/>
            </a:lvl4pPr>
            <a:lvl5pPr>
              <a:buClr>
                <a:schemeClr val="accent3"/>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21"/>
          <p:cNvSpPr>
            <a:spLocks noGrp="1"/>
          </p:cNvSpPr>
          <p:nvPr>
            <p:ph type="body" sz="quarter" idx="16"/>
          </p:nvPr>
        </p:nvSpPr>
        <p:spPr>
          <a:xfrm>
            <a:off x="7569200" y="485726"/>
            <a:ext cx="4175760" cy="1170354"/>
          </a:xfrm>
        </p:spPr>
        <p:txBody>
          <a:bodyPr anchor="b">
            <a:normAutofit/>
          </a:bodyPr>
          <a:lstStyle>
            <a:lvl1pPr marL="0" indent="0">
              <a:buFont typeface="Arial" panose="020B0604020202020204" pitchFamily="34" charset="0"/>
              <a:buNone/>
              <a:defRPr sz="2400" b="0">
                <a:solidFill>
                  <a:srgbClr val="043657"/>
                </a:solidFill>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smtClean="0"/>
              <a:t>Click to edit Master text styles</a:t>
            </a:r>
          </a:p>
        </p:txBody>
      </p:sp>
      <p:sp>
        <p:nvSpPr>
          <p:cNvPr id="8" name="Text Placeholder 7"/>
          <p:cNvSpPr>
            <a:spLocks noGrp="1"/>
          </p:cNvSpPr>
          <p:nvPr>
            <p:ph type="body" sz="quarter" idx="17"/>
          </p:nvPr>
        </p:nvSpPr>
        <p:spPr>
          <a:xfrm>
            <a:off x="427039" y="1778000"/>
            <a:ext cx="5272722" cy="4429125"/>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a:xfrm>
            <a:off x="439615" y="365126"/>
            <a:ext cx="6702865" cy="1199514"/>
          </a:xfrm>
        </p:spPr>
        <p:txBody>
          <a:bodyPr/>
          <a:lstStyle>
            <a:lvl1pPr>
              <a:defRPr>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160857683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 Column - Orange">
    <p:spTree>
      <p:nvGrpSpPr>
        <p:cNvPr id="1" name=""/>
        <p:cNvGrpSpPr/>
        <p:nvPr/>
      </p:nvGrpSpPr>
      <p:grpSpPr>
        <a:xfrm>
          <a:off x="0" y="0"/>
          <a:ext cx="0" cy="0"/>
          <a:chOff x="0" y="0"/>
          <a:chExt cx="0" cy="0"/>
        </a:xfrm>
      </p:grpSpPr>
      <p:sp>
        <p:nvSpPr>
          <p:cNvPr id="11" name="Right Triangle 10"/>
          <p:cNvSpPr/>
          <p:nvPr userDrawn="1"/>
        </p:nvSpPr>
        <p:spPr>
          <a:xfrm rot="10800000" flipH="1" flipV="1">
            <a:off x="4460240" y="2580640"/>
            <a:ext cx="2854956" cy="4297680"/>
          </a:xfrm>
          <a:prstGeom prst="rtTriangl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userDrawn="1"/>
        </p:nvSpPr>
        <p:spPr>
          <a:xfrm flipV="1">
            <a:off x="-8789" y="-20320"/>
            <a:ext cx="7794716" cy="6898640"/>
          </a:xfrm>
          <a:custGeom>
            <a:avLst/>
            <a:gdLst>
              <a:gd name="connsiteX0" fmla="*/ 0 w 4025356"/>
              <a:gd name="connsiteY0" fmla="*/ 0 h 6858000"/>
              <a:gd name="connsiteX1" fmla="*/ 4025356 w 4025356"/>
              <a:gd name="connsiteY1" fmla="*/ 0 h 6858000"/>
              <a:gd name="connsiteX2" fmla="*/ 4025356 w 4025356"/>
              <a:gd name="connsiteY2" fmla="*/ 6858000 h 6858000"/>
              <a:gd name="connsiteX3" fmla="*/ 0 w 4025356"/>
              <a:gd name="connsiteY3" fmla="*/ 6858000 h 6858000"/>
              <a:gd name="connsiteX4" fmla="*/ 0 w 4025356"/>
              <a:gd name="connsiteY4" fmla="*/ 0 h 6858000"/>
              <a:gd name="connsiteX0" fmla="*/ 0 w 9633676"/>
              <a:gd name="connsiteY0" fmla="*/ 0 h 6888480"/>
              <a:gd name="connsiteX1" fmla="*/ 4025356 w 9633676"/>
              <a:gd name="connsiteY1" fmla="*/ 0 h 6888480"/>
              <a:gd name="connsiteX2" fmla="*/ 9633676 w 9633676"/>
              <a:gd name="connsiteY2" fmla="*/ 6888480 h 6888480"/>
              <a:gd name="connsiteX3" fmla="*/ 0 w 9633676"/>
              <a:gd name="connsiteY3" fmla="*/ 6858000 h 6888480"/>
              <a:gd name="connsiteX4" fmla="*/ 0 w 9633676"/>
              <a:gd name="connsiteY4" fmla="*/ 0 h 6888480"/>
              <a:gd name="connsiteX0" fmla="*/ 0 w 9633676"/>
              <a:gd name="connsiteY0" fmla="*/ 0 h 6888480"/>
              <a:gd name="connsiteX1" fmla="*/ 4025356 w 9633676"/>
              <a:gd name="connsiteY1" fmla="*/ 0 h 6888480"/>
              <a:gd name="connsiteX2" fmla="*/ 9633676 w 9633676"/>
              <a:gd name="connsiteY2" fmla="*/ 6888480 h 6888480"/>
              <a:gd name="connsiteX3" fmla="*/ 10160 w 9633676"/>
              <a:gd name="connsiteY3" fmla="*/ 6888480 h 6888480"/>
              <a:gd name="connsiteX4" fmla="*/ 0 w 9633676"/>
              <a:gd name="connsiteY4" fmla="*/ 0 h 6888480"/>
              <a:gd name="connsiteX0" fmla="*/ 0 w 7774396"/>
              <a:gd name="connsiteY0" fmla="*/ 0 h 6888480"/>
              <a:gd name="connsiteX1" fmla="*/ 4025356 w 7774396"/>
              <a:gd name="connsiteY1" fmla="*/ 0 h 6888480"/>
              <a:gd name="connsiteX2" fmla="*/ 7774396 w 7774396"/>
              <a:gd name="connsiteY2" fmla="*/ 6807200 h 6888480"/>
              <a:gd name="connsiteX3" fmla="*/ 10160 w 7774396"/>
              <a:gd name="connsiteY3" fmla="*/ 6888480 h 6888480"/>
              <a:gd name="connsiteX4" fmla="*/ 0 w 7774396"/>
              <a:gd name="connsiteY4" fmla="*/ 0 h 6888480"/>
              <a:gd name="connsiteX0" fmla="*/ 0 w 7794716"/>
              <a:gd name="connsiteY0" fmla="*/ 0 h 6898640"/>
              <a:gd name="connsiteX1" fmla="*/ 4025356 w 7794716"/>
              <a:gd name="connsiteY1" fmla="*/ 0 h 6898640"/>
              <a:gd name="connsiteX2" fmla="*/ 7794716 w 7794716"/>
              <a:gd name="connsiteY2" fmla="*/ 6898640 h 6898640"/>
              <a:gd name="connsiteX3" fmla="*/ 10160 w 7794716"/>
              <a:gd name="connsiteY3" fmla="*/ 6888480 h 6898640"/>
              <a:gd name="connsiteX4" fmla="*/ 0 w 7794716"/>
              <a:gd name="connsiteY4" fmla="*/ 0 h 6898640"/>
              <a:gd name="connsiteX0" fmla="*/ 0 w 7794716"/>
              <a:gd name="connsiteY0" fmla="*/ 0 h 6898640"/>
              <a:gd name="connsiteX1" fmla="*/ 4929596 w 7794716"/>
              <a:gd name="connsiteY1" fmla="*/ 0 h 6898640"/>
              <a:gd name="connsiteX2" fmla="*/ 7794716 w 7794716"/>
              <a:gd name="connsiteY2" fmla="*/ 6898640 h 6898640"/>
              <a:gd name="connsiteX3" fmla="*/ 10160 w 7794716"/>
              <a:gd name="connsiteY3" fmla="*/ 6888480 h 6898640"/>
              <a:gd name="connsiteX4" fmla="*/ 0 w 7794716"/>
              <a:gd name="connsiteY4" fmla="*/ 0 h 6898640"/>
              <a:gd name="connsiteX0" fmla="*/ 0 w 7794716"/>
              <a:gd name="connsiteY0" fmla="*/ 0 h 6898640"/>
              <a:gd name="connsiteX1" fmla="*/ 5640796 w 7794716"/>
              <a:gd name="connsiteY1" fmla="*/ 30480 h 6898640"/>
              <a:gd name="connsiteX2" fmla="*/ 7794716 w 7794716"/>
              <a:gd name="connsiteY2" fmla="*/ 6898640 h 6898640"/>
              <a:gd name="connsiteX3" fmla="*/ 10160 w 7794716"/>
              <a:gd name="connsiteY3" fmla="*/ 6888480 h 6898640"/>
              <a:gd name="connsiteX4" fmla="*/ 0 w 7794716"/>
              <a:gd name="connsiteY4" fmla="*/ 0 h 6898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94716" h="6898640">
                <a:moveTo>
                  <a:pt x="0" y="0"/>
                </a:moveTo>
                <a:lnTo>
                  <a:pt x="5640796" y="30480"/>
                </a:lnTo>
                <a:lnTo>
                  <a:pt x="7794716" y="6898640"/>
                </a:lnTo>
                <a:lnTo>
                  <a:pt x="10160" y="6888480"/>
                </a:lnTo>
                <a:cubicBezTo>
                  <a:pt x="6773" y="4592320"/>
                  <a:pt x="3387" y="2296160"/>
                  <a:pt x="0" y="0"/>
                </a:cubicBez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Slide Number Placeholder 3"/>
          <p:cNvSpPr>
            <a:spLocks noGrp="1"/>
          </p:cNvSpPr>
          <p:nvPr>
            <p:ph type="sldNum" sz="quarter" idx="11"/>
          </p:nvPr>
        </p:nvSpPr>
        <p:spPr/>
        <p:txBody>
          <a:bodyPr/>
          <a:lstStyle/>
          <a:p>
            <a:fld id="{D4F7D0B0-7E7B-4879-A888-F5F2D3156A72}" type="slidenum">
              <a:rPr lang="en-US" smtClean="0"/>
              <a:pPr/>
              <a:t>‹#›</a:t>
            </a:fld>
            <a:endParaRPr lang="en-US" dirty="0"/>
          </a:p>
        </p:txBody>
      </p:sp>
      <p:sp>
        <p:nvSpPr>
          <p:cNvPr id="13" name="Content Placeholder 17"/>
          <p:cNvSpPr>
            <a:spLocks noGrp="1"/>
          </p:cNvSpPr>
          <p:nvPr>
            <p:ph sz="quarter" idx="15"/>
          </p:nvPr>
        </p:nvSpPr>
        <p:spPr>
          <a:xfrm>
            <a:off x="7569200" y="1778000"/>
            <a:ext cx="4175760" cy="4429759"/>
          </a:xfrm>
        </p:spPr>
        <p:txBody>
          <a:bodyPr/>
          <a:lstStyle>
            <a:lvl1pPr>
              <a:buClr>
                <a:schemeClr val="accent4"/>
              </a:buClr>
              <a:defRPr/>
            </a:lvl1pPr>
            <a:lvl2pPr>
              <a:buClr>
                <a:schemeClr val="accent4"/>
              </a:buClr>
              <a:defRPr/>
            </a:lvl2pPr>
            <a:lvl3pPr>
              <a:buClr>
                <a:schemeClr val="accent4"/>
              </a:buClr>
              <a:defRPr/>
            </a:lvl3pPr>
            <a:lvl4pPr>
              <a:buClr>
                <a:schemeClr val="accent4"/>
              </a:buClr>
              <a:defRPr/>
            </a:lvl4pPr>
            <a:lvl5pPr>
              <a:buClr>
                <a:schemeClr val="accent4"/>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21"/>
          <p:cNvSpPr>
            <a:spLocks noGrp="1"/>
          </p:cNvSpPr>
          <p:nvPr>
            <p:ph type="body" sz="quarter" idx="16"/>
          </p:nvPr>
        </p:nvSpPr>
        <p:spPr>
          <a:xfrm>
            <a:off x="7569200" y="485726"/>
            <a:ext cx="4175760" cy="1170354"/>
          </a:xfrm>
        </p:spPr>
        <p:txBody>
          <a:bodyPr anchor="b">
            <a:normAutofit/>
          </a:bodyPr>
          <a:lstStyle>
            <a:lvl1pPr marL="0" indent="0">
              <a:buFont typeface="Arial" panose="020B0604020202020204" pitchFamily="34" charset="0"/>
              <a:buNone/>
              <a:defRPr sz="2400" b="0">
                <a:solidFill>
                  <a:srgbClr val="FCB24C"/>
                </a:solidFill>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smtClean="0"/>
              <a:t>Click to edit Master text styles</a:t>
            </a:r>
          </a:p>
        </p:txBody>
      </p:sp>
      <p:sp>
        <p:nvSpPr>
          <p:cNvPr id="8" name="Text Placeholder 7"/>
          <p:cNvSpPr>
            <a:spLocks noGrp="1"/>
          </p:cNvSpPr>
          <p:nvPr>
            <p:ph type="body" sz="quarter" idx="17"/>
          </p:nvPr>
        </p:nvSpPr>
        <p:spPr>
          <a:xfrm>
            <a:off x="427039" y="1778000"/>
            <a:ext cx="5272722" cy="4429125"/>
          </a:xfr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a:xfrm>
            <a:off x="439615" y="365126"/>
            <a:ext cx="6702865" cy="1199514"/>
          </a:xfrm>
        </p:spPr>
        <p:txBody>
          <a:bodyPr/>
          <a:lstStyle>
            <a:lvl1pPr>
              <a:defRPr>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1478395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a:lstStyle/>
          <a:p>
            <a:fld id="{D4F7D0B0-7E7B-4879-A888-F5F2D3156A72}" type="slidenum">
              <a:rPr lang="en-US" smtClean="0"/>
              <a:t>‹#›</a:t>
            </a:fld>
            <a:endParaRPr lang="en-US"/>
          </a:p>
        </p:txBody>
      </p:sp>
      <p:sp>
        <p:nvSpPr>
          <p:cNvPr id="5" name="Text Placeholder 4"/>
          <p:cNvSpPr>
            <a:spLocks noGrp="1"/>
          </p:cNvSpPr>
          <p:nvPr>
            <p:ph type="body" sz="quarter" idx="13"/>
          </p:nvPr>
        </p:nvSpPr>
        <p:spPr>
          <a:xfrm>
            <a:off x="433388" y="1468658"/>
            <a:ext cx="11315472" cy="4773137"/>
          </a:xfrm>
        </p:spPr>
        <p:txBody>
          <a:bodyPr/>
          <a:lstStyle/>
          <a:p>
            <a:pPr lvl="0"/>
            <a:r>
              <a:rPr lang="en-US"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3456085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 Column - Purple">
    <p:spTree>
      <p:nvGrpSpPr>
        <p:cNvPr id="1" name=""/>
        <p:cNvGrpSpPr/>
        <p:nvPr/>
      </p:nvGrpSpPr>
      <p:grpSpPr>
        <a:xfrm>
          <a:off x="0" y="0"/>
          <a:ext cx="0" cy="0"/>
          <a:chOff x="0" y="0"/>
          <a:chExt cx="0" cy="0"/>
        </a:xfrm>
      </p:grpSpPr>
      <p:sp>
        <p:nvSpPr>
          <p:cNvPr id="11" name="Right Triangle 10"/>
          <p:cNvSpPr/>
          <p:nvPr userDrawn="1"/>
        </p:nvSpPr>
        <p:spPr>
          <a:xfrm rot="10800000" flipH="1" flipV="1">
            <a:off x="4460240" y="2580640"/>
            <a:ext cx="2854956" cy="4297680"/>
          </a:xfrm>
          <a:prstGeom prst="rtTriangl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userDrawn="1"/>
        </p:nvSpPr>
        <p:spPr>
          <a:xfrm flipV="1">
            <a:off x="-8789" y="-20320"/>
            <a:ext cx="7794716" cy="6898640"/>
          </a:xfrm>
          <a:custGeom>
            <a:avLst/>
            <a:gdLst>
              <a:gd name="connsiteX0" fmla="*/ 0 w 4025356"/>
              <a:gd name="connsiteY0" fmla="*/ 0 h 6858000"/>
              <a:gd name="connsiteX1" fmla="*/ 4025356 w 4025356"/>
              <a:gd name="connsiteY1" fmla="*/ 0 h 6858000"/>
              <a:gd name="connsiteX2" fmla="*/ 4025356 w 4025356"/>
              <a:gd name="connsiteY2" fmla="*/ 6858000 h 6858000"/>
              <a:gd name="connsiteX3" fmla="*/ 0 w 4025356"/>
              <a:gd name="connsiteY3" fmla="*/ 6858000 h 6858000"/>
              <a:gd name="connsiteX4" fmla="*/ 0 w 4025356"/>
              <a:gd name="connsiteY4" fmla="*/ 0 h 6858000"/>
              <a:gd name="connsiteX0" fmla="*/ 0 w 9633676"/>
              <a:gd name="connsiteY0" fmla="*/ 0 h 6888480"/>
              <a:gd name="connsiteX1" fmla="*/ 4025356 w 9633676"/>
              <a:gd name="connsiteY1" fmla="*/ 0 h 6888480"/>
              <a:gd name="connsiteX2" fmla="*/ 9633676 w 9633676"/>
              <a:gd name="connsiteY2" fmla="*/ 6888480 h 6888480"/>
              <a:gd name="connsiteX3" fmla="*/ 0 w 9633676"/>
              <a:gd name="connsiteY3" fmla="*/ 6858000 h 6888480"/>
              <a:gd name="connsiteX4" fmla="*/ 0 w 9633676"/>
              <a:gd name="connsiteY4" fmla="*/ 0 h 6888480"/>
              <a:gd name="connsiteX0" fmla="*/ 0 w 9633676"/>
              <a:gd name="connsiteY0" fmla="*/ 0 h 6888480"/>
              <a:gd name="connsiteX1" fmla="*/ 4025356 w 9633676"/>
              <a:gd name="connsiteY1" fmla="*/ 0 h 6888480"/>
              <a:gd name="connsiteX2" fmla="*/ 9633676 w 9633676"/>
              <a:gd name="connsiteY2" fmla="*/ 6888480 h 6888480"/>
              <a:gd name="connsiteX3" fmla="*/ 10160 w 9633676"/>
              <a:gd name="connsiteY3" fmla="*/ 6888480 h 6888480"/>
              <a:gd name="connsiteX4" fmla="*/ 0 w 9633676"/>
              <a:gd name="connsiteY4" fmla="*/ 0 h 6888480"/>
              <a:gd name="connsiteX0" fmla="*/ 0 w 7774396"/>
              <a:gd name="connsiteY0" fmla="*/ 0 h 6888480"/>
              <a:gd name="connsiteX1" fmla="*/ 4025356 w 7774396"/>
              <a:gd name="connsiteY1" fmla="*/ 0 h 6888480"/>
              <a:gd name="connsiteX2" fmla="*/ 7774396 w 7774396"/>
              <a:gd name="connsiteY2" fmla="*/ 6807200 h 6888480"/>
              <a:gd name="connsiteX3" fmla="*/ 10160 w 7774396"/>
              <a:gd name="connsiteY3" fmla="*/ 6888480 h 6888480"/>
              <a:gd name="connsiteX4" fmla="*/ 0 w 7774396"/>
              <a:gd name="connsiteY4" fmla="*/ 0 h 6888480"/>
              <a:gd name="connsiteX0" fmla="*/ 0 w 7794716"/>
              <a:gd name="connsiteY0" fmla="*/ 0 h 6898640"/>
              <a:gd name="connsiteX1" fmla="*/ 4025356 w 7794716"/>
              <a:gd name="connsiteY1" fmla="*/ 0 h 6898640"/>
              <a:gd name="connsiteX2" fmla="*/ 7794716 w 7794716"/>
              <a:gd name="connsiteY2" fmla="*/ 6898640 h 6898640"/>
              <a:gd name="connsiteX3" fmla="*/ 10160 w 7794716"/>
              <a:gd name="connsiteY3" fmla="*/ 6888480 h 6898640"/>
              <a:gd name="connsiteX4" fmla="*/ 0 w 7794716"/>
              <a:gd name="connsiteY4" fmla="*/ 0 h 6898640"/>
              <a:gd name="connsiteX0" fmla="*/ 0 w 7794716"/>
              <a:gd name="connsiteY0" fmla="*/ 0 h 6898640"/>
              <a:gd name="connsiteX1" fmla="*/ 4929596 w 7794716"/>
              <a:gd name="connsiteY1" fmla="*/ 0 h 6898640"/>
              <a:gd name="connsiteX2" fmla="*/ 7794716 w 7794716"/>
              <a:gd name="connsiteY2" fmla="*/ 6898640 h 6898640"/>
              <a:gd name="connsiteX3" fmla="*/ 10160 w 7794716"/>
              <a:gd name="connsiteY3" fmla="*/ 6888480 h 6898640"/>
              <a:gd name="connsiteX4" fmla="*/ 0 w 7794716"/>
              <a:gd name="connsiteY4" fmla="*/ 0 h 6898640"/>
              <a:gd name="connsiteX0" fmla="*/ 0 w 7794716"/>
              <a:gd name="connsiteY0" fmla="*/ 0 h 6898640"/>
              <a:gd name="connsiteX1" fmla="*/ 5640796 w 7794716"/>
              <a:gd name="connsiteY1" fmla="*/ 30480 h 6898640"/>
              <a:gd name="connsiteX2" fmla="*/ 7794716 w 7794716"/>
              <a:gd name="connsiteY2" fmla="*/ 6898640 h 6898640"/>
              <a:gd name="connsiteX3" fmla="*/ 10160 w 7794716"/>
              <a:gd name="connsiteY3" fmla="*/ 6888480 h 6898640"/>
              <a:gd name="connsiteX4" fmla="*/ 0 w 7794716"/>
              <a:gd name="connsiteY4" fmla="*/ 0 h 6898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94716" h="6898640">
                <a:moveTo>
                  <a:pt x="0" y="0"/>
                </a:moveTo>
                <a:lnTo>
                  <a:pt x="5640796" y="30480"/>
                </a:lnTo>
                <a:lnTo>
                  <a:pt x="7794716" y="6898640"/>
                </a:lnTo>
                <a:lnTo>
                  <a:pt x="10160" y="6888480"/>
                </a:lnTo>
                <a:cubicBezTo>
                  <a:pt x="6773" y="4592320"/>
                  <a:pt x="3387" y="2296160"/>
                  <a:pt x="0" y="0"/>
                </a:cubicBezTo>
                <a:close/>
              </a:path>
            </a:pathLst>
          </a:cu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Slide Number Placeholder 3"/>
          <p:cNvSpPr>
            <a:spLocks noGrp="1"/>
          </p:cNvSpPr>
          <p:nvPr>
            <p:ph type="sldNum" sz="quarter" idx="11"/>
          </p:nvPr>
        </p:nvSpPr>
        <p:spPr/>
        <p:txBody>
          <a:bodyPr/>
          <a:lstStyle/>
          <a:p>
            <a:fld id="{D4F7D0B0-7E7B-4879-A888-F5F2D3156A72}" type="slidenum">
              <a:rPr lang="en-US" smtClean="0"/>
              <a:pPr/>
              <a:t>‹#›</a:t>
            </a:fld>
            <a:endParaRPr lang="en-US" dirty="0"/>
          </a:p>
        </p:txBody>
      </p:sp>
      <p:sp>
        <p:nvSpPr>
          <p:cNvPr id="13" name="Content Placeholder 17"/>
          <p:cNvSpPr>
            <a:spLocks noGrp="1"/>
          </p:cNvSpPr>
          <p:nvPr>
            <p:ph sz="quarter" idx="15"/>
          </p:nvPr>
        </p:nvSpPr>
        <p:spPr>
          <a:xfrm>
            <a:off x="7569200" y="1778000"/>
            <a:ext cx="4175760" cy="4429759"/>
          </a:xfrm>
        </p:spPr>
        <p:txBody>
          <a:bodyPr/>
          <a:lstStyle>
            <a:lvl1pPr>
              <a:buClr>
                <a:schemeClr val="accent5"/>
              </a:buClr>
              <a:defRPr/>
            </a:lvl1pPr>
            <a:lvl2pPr>
              <a:buClr>
                <a:schemeClr val="accent5"/>
              </a:buClr>
              <a:defRPr/>
            </a:lvl2pPr>
            <a:lvl3pPr>
              <a:buClr>
                <a:schemeClr val="accent5"/>
              </a:buClr>
              <a:defRPr/>
            </a:lvl3pPr>
            <a:lvl4pPr>
              <a:buClr>
                <a:schemeClr val="accent5"/>
              </a:buClr>
              <a:defRPr/>
            </a:lvl4pPr>
            <a:lvl5pPr>
              <a:buClr>
                <a:schemeClr val="accent5"/>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Text Placeholder 21"/>
          <p:cNvSpPr>
            <a:spLocks noGrp="1"/>
          </p:cNvSpPr>
          <p:nvPr>
            <p:ph type="body" sz="quarter" idx="16"/>
          </p:nvPr>
        </p:nvSpPr>
        <p:spPr>
          <a:xfrm>
            <a:off x="7569200" y="485726"/>
            <a:ext cx="4175760" cy="1170354"/>
          </a:xfrm>
        </p:spPr>
        <p:txBody>
          <a:bodyPr anchor="b">
            <a:normAutofit/>
          </a:bodyPr>
          <a:lstStyle>
            <a:lvl1pPr marL="0" indent="0">
              <a:buFont typeface="Arial" panose="020B0604020202020204" pitchFamily="34" charset="0"/>
              <a:buNone/>
              <a:defRPr sz="2400" b="0">
                <a:solidFill>
                  <a:schemeClr val="accent5"/>
                </a:solidFill>
              </a:defRPr>
            </a:lvl1pPr>
            <a:lvl2pPr marL="457200" indent="0">
              <a:buNone/>
              <a:defRPr>
                <a:solidFill>
                  <a:schemeClr val="accent1"/>
                </a:solidFill>
              </a:defRPr>
            </a:lvl2pPr>
            <a:lvl3pPr marL="914400" indent="0">
              <a:buNone/>
              <a:defRPr>
                <a:solidFill>
                  <a:schemeClr val="accent1"/>
                </a:solidFill>
              </a:defRPr>
            </a:lvl3pPr>
            <a:lvl4pPr marL="1371600" indent="0">
              <a:buNone/>
              <a:defRPr>
                <a:solidFill>
                  <a:schemeClr val="accent1"/>
                </a:solidFill>
              </a:defRPr>
            </a:lvl4pPr>
            <a:lvl5pPr marL="1828800" indent="0">
              <a:buNone/>
              <a:defRPr>
                <a:solidFill>
                  <a:schemeClr val="accent1"/>
                </a:solidFill>
              </a:defRPr>
            </a:lvl5pPr>
          </a:lstStyle>
          <a:p>
            <a:pPr lvl="0"/>
            <a:r>
              <a:rPr lang="en-US" smtClean="0"/>
              <a:t>Click to edit Master text styles</a:t>
            </a:r>
          </a:p>
        </p:txBody>
      </p:sp>
      <p:sp>
        <p:nvSpPr>
          <p:cNvPr id="8" name="Text Placeholder 7"/>
          <p:cNvSpPr>
            <a:spLocks noGrp="1"/>
          </p:cNvSpPr>
          <p:nvPr>
            <p:ph type="body" sz="quarter" idx="17"/>
          </p:nvPr>
        </p:nvSpPr>
        <p:spPr>
          <a:xfrm>
            <a:off x="427039" y="1778000"/>
            <a:ext cx="5272722" cy="4429125"/>
          </a:xfrm>
        </p:spPr>
        <p:txBody>
          <a:bodyPr/>
          <a:lstStyle>
            <a:lvl1pPr>
              <a:defRPr>
                <a:solidFill>
                  <a:srgbClr val="FFFFFF"/>
                </a:solidFill>
              </a:defRPr>
            </a:lvl1pPr>
            <a:lvl2pPr>
              <a:defRPr>
                <a:solidFill>
                  <a:srgbClr val="FFFFFF"/>
                </a:solidFill>
              </a:defRPr>
            </a:lvl2pPr>
            <a:lvl3pPr>
              <a:defRPr sz="1600">
                <a:solidFill>
                  <a:srgbClr val="FFFFFF"/>
                </a:solidFill>
              </a:defRPr>
            </a:lvl3pPr>
            <a:lvl4pPr>
              <a:defRPr>
                <a:solidFill>
                  <a:srgbClr val="FFFFFF"/>
                </a:solidFill>
              </a:defRPr>
            </a:lvl4pPr>
            <a:lvl5pPr>
              <a:defRPr>
                <a:solidFill>
                  <a:srgbClr val="FFFFFF"/>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8"/>
          <p:cNvSpPr>
            <a:spLocks noGrp="1"/>
          </p:cNvSpPr>
          <p:nvPr>
            <p:ph type="title"/>
          </p:nvPr>
        </p:nvSpPr>
        <p:spPr>
          <a:xfrm>
            <a:off x="439615" y="365126"/>
            <a:ext cx="6702865" cy="1199514"/>
          </a:xfrm>
        </p:spPr>
        <p:txBody>
          <a:bodyPr/>
          <a:lstStyle>
            <a:lvl1pPr>
              <a:defRPr>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377612327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Slide Number Placeholder 4"/>
          <p:cNvSpPr>
            <a:spLocks noGrp="1"/>
          </p:cNvSpPr>
          <p:nvPr>
            <p:ph type="sldNum" sz="quarter" idx="12"/>
          </p:nvPr>
        </p:nvSpPr>
        <p:spPr/>
        <p:txBody>
          <a:bodyPr/>
          <a:lstStyle/>
          <a:p>
            <a:fld id="{D4F7D0B0-7E7B-4879-A888-F5F2D3156A72}" type="slidenum">
              <a:rPr lang="en-US" smtClean="0"/>
              <a:t>‹#›</a:t>
            </a:fld>
            <a:endParaRPr lang="en-US"/>
          </a:p>
        </p:txBody>
      </p:sp>
    </p:spTree>
    <p:extLst>
      <p:ext uri="{BB962C8B-B14F-4D97-AF65-F5344CB8AC3E}">
        <p14:creationId xmlns:p14="http://schemas.microsoft.com/office/powerpoint/2010/main" val="1807792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Rectangle 4"/>
          <p:cNvSpPr/>
          <p:nvPr userDrawn="1"/>
        </p:nvSpPr>
        <p:spPr>
          <a:xfrm rot="10800000" flipV="1">
            <a:off x="-816" y="-3766"/>
            <a:ext cx="17717315" cy="6870233"/>
          </a:xfrm>
          <a:custGeom>
            <a:avLst/>
            <a:gdLst>
              <a:gd name="connsiteX0" fmla="*/ 0 w 7090245"/>
              <a:gd name="connsiteY0" fmla="*/ 0 h 6633037"/>
              <a:gd name="connsiteX1" fmla="*/ 7090245 w 7090245"/>
              <a:gd name="connsiteY1" fmla="*/ 0 h 6633037"/>
              <a:gd name="connsiteX2" fmla="*/ 7090245 w 7090245"/>
              <a:gd name="connsiteY2" fmla="*/ 6633037 h 6633037"/>
              <a:gd name="connsiteX3" fmla="*/ 0 w 7090245"/>
              <a:gd name="connsiteY3" fmla="*/ 6633037 h 6633037"/>
              <a:gd name="connsiteX4" fmla="*/ 0 w 7090245"/>
              <a:gd name="connsiteY4" fmla="*/ 0 h 6633037"/>
              <a:gd name="connsiteX0" fmla="*/ 0 w 10996500"/>
              <a:gd name="connsiteY0" fmla="*/ 12038 h 6633037"/>
              <a:gd name="connsiteX1" fmla="*/ 10996500 w 10996500"/>
              <a:gd name="connsiteY1" fmla="*/ 0 h 6633037"/>
              <a:gd name="connsiteX2" fmla="*/ 10996500 w 10996500"/>
              <a:gd name="connsiteY2" fmla="*/ 6633037 h 6633037"/>
              <a:gd name="connsiteX3" fmla="*/ 3906255 w 10996500"/>
              <a:gd name="connsiteY3" fmla="*/ 6633037 h 6633037"/>
              <a:gd name="connsiteX4" fmla="*/ 0 w 10996500"/>
              <a:gd name="connsiteY4" fmla="*/ 12038 h 6633037"/>
              <a:gd name="connsiteX0" fmla="*/ 0 w 10996500"/>
              <a:gd name="connsiteY0" fmla="*/ 12038 h 6633037"/>
              <a:gd name="connsiteX1" fmla="*/ 10996500 w 10996500"/>
              <a:gd name="connsiteY1" fmla="*/ 0 h 6633037"/>
              <a:gd name="connsiteX2" fmla="*/ 10996500 w 10996500"/>
              <a:gd name="connsiteY2" fmla="*/ 6633037 h 6633037"/>
              <a:gd name="connsiteX3" fmla="*/ 6319827 w 10996500"/>
              <a:gd name="connsiteY3" fmla="*/ 6633037 h 6633037"/>
              <a:gd name="connsiteX4" fmla="*/ 0 w 10996500"/>
              <a:gd name="connsiteY4" fmla="*/ 12038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08538"/>
              <a:gd name="connsiteY0" fmla="*/ 6216 h 6633037"/>
              <a:gd name="connsiteX1" fmla="*/ 26333 w 11008538"/>
              <a:gd name="connsiteY1" fmla="*/ 0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251758 w 11008538"/>
              <a:gd name="connsiteY1" fmla="*/ 3071 h 6633037"/>
              <a:gd name="connsiteX2" fmla="*/ 11008538 w 11008538"/>
              <a:gd name="connsiteY2" fmla="*/ 0 h 6633037"/>
              <a:gd name="connsiteX3" fmla="*/ 11008538 w 11008538"/>
              <a:gd name="connsiteY3" fmla="*/ 6633037 h 6633037"/>
              <a:gd name="connsiteX4" fmla="*/ 6331865 w 11008538"/>
              <a:gd name="connsiteY4" fmla="*/ 6633037 h 6633037"/>
              <a:gd name="connsiteX5" fmla="*/ 0 w 11008538"/>
              <a:gd name="connsiteY5" fmla="*/ 6216 h 6633037"/>
              <a:gd name="connsiteX0" fmla="*/ 0 w 11008538"/>
              <a:gd name="connsiteY0" fmla="*/ 6216 h 6633037"/>
              <a:gd name="connsiteX1" fmla="*/ 11008538 w 11008538"/>
              <a:gd name="connsiteY1" fmla="*/ 0 h 6633037"/>
              <a:gd name="connsiteX2" fmla="*/ 11008538 w 11008538"/>
              <a:gd name="connsiteY2" fmla="*/ 6633037 h 6633037"/>
              <a:gd name="connsiteX3" fmla="*/ 6331865 w 11008538"/>
              <a:gd name="connsiteY3" fmla="*/ 6633037 h 6633037"/>
              <a:gd name="connsiteX4" fmla="*/ 0 w 11008538"/>
              <a:gd name="connsiteY4" fmla="*/ 6216 h 6633037"/>
              <a:gd name="connsiteX0" fmla="*/ 0 w 11030763"/>
              <a:gd name="connsiteY0" fmla="*/ 0 h 6636033"/>
              <a:gd name="connsiteX1" fmla="*/ 11030763 w 11030763"/>
              <a:gd name="connsiteY1" fmla="*/ 2996 h 6636033"/>
              <a:gd name="connsiteX2" fmla="*/ 11030763 w 11030763"/>
              <a:gd name="connsiteY2" fmla="*/ 6636033 h 6636033"/>
              <a:gd name="connsiteX3" fmla="*/ 6354090 w 11030763"/>
              <a:gd name="connsiteY3" fmla="*/ 6636033 h 6636033"/>
              <a:gd name="connsiteX4" fmla="*/ 0 w 11030763"/>
              <a:gd name="connsiteY4" fmla="*/ 0 h 6636033"/>
              <a:gd name="connsiteX0" fmla="*/ 0 w 11030763"/>
              <a:gd name="connsiteY0" fmla="*/ 0 h 6652412"/>
              <a:gd name="connsiteX1" fmla="*/ 11030763 w 11030763"/>
              <a:gd name="connsiteY1" fmla="*/ 2996 h 6652412"/>
              <a:gd name="connsiteX2" fmla="*/ 11030763 w 11030763"/>
              <a:gd name="connsiteY2" fmla="*/ 6636033 h 6652412"/>
              <a:gd name="connsiteX3" fmla="*/ 3212636 w 11030763"/>
              <a:gd name="connsiteY3" fmla="*/ 6652412 h 6652412"/>
              <a:gd name="connsiteX4" fmla="*/ 0 w 11030763"/>
              <a:gd name="connsiteY4" fmla="*/ 0 h 6652412"/>
              <a:gd name="connsiteX0" fmla="*/ 0 w 11046873"/>
              <a:gd name="connsiteY0" fmla="*/ 0 h 6652412"/>
              <a:gd name="connsiteX1" fmla="*/ 11030763 w 11046873"/>
              <a:gd name="connsiteY1" fmla="*/ 2996 h 6652412"/>
              <a:gd name="connsiteX2" fmla="*/ 11046873 w 11046873"/>
              <a:gd name="connsiteY2" fmla="*/ 6652412 h 6652412"/>
              <a:gd name="connsiteX3" fmla="*/ 3212636 w 11046873"/>
              <a:gd name="connsiteY3" fmla="*/ 6652412 h 6652412"/>
              <a:gd name="connsiteX4" fmla="*/ 0 w 11046873"/>
              <a:gd name="connsiteY4" fmla="*/ 0 h 6652412"/>
              <a:gd name="connsiteX0" fmla="*/ 0 w 11046873"/>
              <a:gd name="connsiteY0" fmla="*/ 0 h 6652412"/>
              <a:gd name="connsiteX1" fmla="*/ 11038819 w 11046873"/>
              <a:gd name="connsiteY1" fmla="*/ 11209 h 6652412"/>
              <a:gd name="connsiteX2" fmla="*/ 11046873 w 11046873"/>
              <a:gd name="connsiteY2" fmla="*/ 6652412 h 6652412"/>
              <a:gd name="connsiteX3" fmla="*/ 3212636 w 11046873"/>
              <a:gd name="connsiteY3" fmla="*/ 6652412 h 6652412"/>
              <a:gd name="connsiteX4" fmla="*/ 0 w 11046873"/>
              <a:gd name="connsiteY4" fmla="*/ 0 h 6652412"/>
              <a:gd name="connsiteX0" fmla="*/ 0 w 11046873"/>
              <a:gd name="connsiteY0" fmla="*/ 5217 h 6657629"/>
              <a:gd name="connsiteX1" fmla="*/ 11038819 w 11046873"/>
              <a:gd name="connsiteY1" fmla="*/ 0 h 6657629"/>
              <a:gd name="connsiteX2" fmla="*/ 11046873 w 11046873"/>
              <a:gd name="connsiteY2" fmla="*/ 6657629 h 6657629"/>
              <a:gd name="connsiteX3" fmla="*/ 3212636 w 11046873"/>
              <a:gd name="connsiteY3" fmla="*/ 6657629 h 6657629"/>
              <a:gd name="connsiteX4" fmla="*/ 0 w 11046873"/>
              <a:gd name="connsiteY4" fmla="*/ 5217 h 6657629"/>
              <a:gd name="connsiteX0" fmla="*/ 0 w 11047648"/>
              <a:gd name="connsiteY0" fmla="*/ 0 h 6652412"/>
              <a:gd name="connsiteX1" fmla="*/ 11046873 w 11047648"/>
              <a:gd name="connsiteY1" fmla="*/ 2995 h 6652412"/>
              <a:gd name="connsiteX2" fmla="*/ 11046873 w 11047648"/>
              <a:gd name="connsiteY2" fmla="*/ 6652412 h 6652412"/>
              <a:gd name="connsiteX3" fmla="*/ 3212636 w 11047648"/>
              <a:gd name="connsiteY3" fmla="*/ 6652412 h 6652412"/>
              <a:gd name="connsiteX4" fmla="*/ 0 w 11047648"/>
              <a:gd name="connsiteY4" fmla="*/ 0 h 665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47648" h="6652412">
                <a:moveTo>
                  <a:pt x="0" y="0"/>
                </a:moveTo>
                <a:lnTo>
                  <a:pt x="11046873" y="2995"/>
                </a:lnTo>
                <a:cubicBezTo>
                  <a:pt x="11049558" y="2216729"/>
                  <a:pt x="11044188" y="4438678"/>
                  <a:pt x="11046873" y="6652412"/>
                </a:cubicBezTo>
                <a:lnTo>
                  <a:pt x="3212636" y="6652412"/>
                </a:lnTo>
                <a:lnTo>
                  <a:pt x="0" y="0"/>
                </a:lnTo>
                <a:close/>
              </a:path>
            </a:pathLst>
          </a:cu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lstStyle>
            <a:lvl1pPr>
              <a:defRPr>
                <a:solidFill>
                  <a:schemeClr val="bg1"/>
                </a:solidFill>
              </a:defRPr>
            </a:lvl1pPr>
          </a:lstStyle>
          <a:p>
            <a:r>
              <a:rPr lang="en-US" dirty="0" smtClean="0"/>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1"/>
                </a:solidFill>
              </a:defRPr>
            </a:lvl1pPr>
          </a:lstStyle>
          <a:p>
            <a:fld id="{D4F7D0B0-7E7B-4879-A888-F5F2D3156A72}" type="slidenum">
              <a:rPr lang="en-US" smtClean="0"/>
              <a:pPr/>
              <a:t>‹#›</a:t>
            </a:fld>
            <a:endParaRPr lang="en-US" dirty="0"/>
          </a:p>
        </p:txBody>
      </p:sp>
      <p:sp>
        <p:nvSpPr>
          <p:cNvPr id="5" name="Text Placeholder 4"/>
          <p:cNvSpPr>
            <a:spLocks noGrp="1"/>
          </p:cNvSpPr>
          <p:nvPr>
            <p:ph type="body" sz="quarter" idx="13"/>
          </p:nvPr>
        </p:nvSpPr>
        <p:spPr>
          <a:xfrm>
            <a:off x="433388" y="1468658"/>
            <a:ext cx="11315472" cy="47731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6" name="Picture 5" descr="CrownWhite.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190702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2 Photos, Content - Light Blue">
    <p:spTree>
      <p:nvGrpSpPr>
        <p:cNvPr id="1" name=""/>
        <p:cNvGrpSpPr/>
        <p:nvPr/>
      </p:nvGrpSpPr>
      <p:grpSpPr>
        <a:xfrm>
          <a:off x="0" y="0"/>
          <a:ext cx="0" cy="0"/>
          <a:chOff x="0" y="0"/>
          <a:chExt cx="0" cy="0"/>
        </a:xfrm>
      </p:grpSpPr>
      <p:sp>
        <p:nvSpPr>
          <p:cNvPr id="10" name="Right Triangle 9"/>
          <p:cNvSpPr/>
          <p:nvPr userDrawn="1"/>
        </p:nvSpPr>
        <p:spPr>
          <a:xfrm>
            <a:off x="5639262" y="4838699"/>
            <a:ext cx="2019301" cy="2019301"/>
          </a:xfrm>
          <a:prstGeom prst="rtTriangl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6085384" y="762000"/>
            <a:ext cx="5664070" cy="1295400"/>
          </a:xfrm>
        </p:spPr>
        <p:txBody>
          <a:bodyPr anchor="ctr"/>
          <a:lstStyle>
            <a:lvl1pPr>
              <a:defRPr sz="3200"/>
            </a:lvl1pPr>
          </a:lstStyle>
          <a:p>
            <a:r>
              <a:rPr lang="en-US" smtClean="0"/>
              <a:t>Click to edit Master title style</a:t>
            </a:r>
            <a:endParaRPr lang="en-US" dirty="0"/>
          </a:p>
        </p:txBody>
      </p:sp>
      <p:sp>
        <p:nvSpPr>
          <p:cNvPr id="7" name="Slide Number Placeholder 6"/>
          <p:cNvSpPr>
            <a:spLocks noGrp="1"/>
          </p:cNvSpPr>
          <p:nvPr>
            <p:ph type="sldNum" sz="quarter" idx="12"/>
          </p:nvPr>
        </p:nvSpPr>
        <p:spPr/>
        <p:txBody>
          <a:bodyPr/>
          <a:lstStyle/>
          <a:p>
            <a:fld id="{D4F7D0B0-7E7B-4879-A888-F5F2D3156A72}" type="slidenum">
              <a:rPr lang="en-US" smtClean="0"/>
              <a:t>‹#›</a:t>
            </a:fld>
            <a:endParaRPr lang="en-US"/>
          </a:p>
        </p:txBody>
      </p:sp>
      <p:sp>
        <p:nvSpPr>
          <p:cNvPr id="9" name="Content Placeholder 8"/>
          <p:cNvSpPr>
            <a:spLocks noGrp="1"/>
          </p:cNvSpPr>
          <p:nvPr>
            <p:ph sz="quarter" idx="13"/>
          </p:nvPr>
        </p:nvSpPr>
        <p:spPr>
          <a:xfrm>
            <a:off x="6085840" y="2233246"/>
            <a:ext cx="5663248" cy="39484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Picture Placeholder 10"/>
          <p:cNvSpPr>
            <a:spLocks noGrp="1"/>
          </p:cNvSpPr>
          <p:nvPr>
            <p:ph type="pic" sz="quarter" idx="14"/>
          </p:nvPr>
        </p:nvSpPr>
        <p:spPr>
          <a:xfrm>
            <a:off x="0" y="1"/>
            <a:ext cx="5635625" cy="3330286"/>
          </a:xfrm>
        </p:spPr>
        <p:txBody>
          <a:bodyPr/>
          <a:lstStyle/>
          <a:p>
            <a:r>
              <a:rPr lang="en-US" smtClean="0"/>
              <a:t>Drag picture to placeholder or click icon to add</a:t>
            </a:r>
            <a:endParaRPr lang="en-US" dirty="0"/>
          </a:p>
        </p:txBody>
      </p:sp>
      <p:sp>
        <p:nvSpPr>
          <p:cNvPr id="12" name="Picture Placeholder 10"/>
          <p:cNvSpPr>
            <a:spLocks noGrp="1"/>
          </p:cNvSpPr>
          <p:nvPr>
            <p:ph type="pic" sz="quarter" idx="15"/>
          </p:nvPr>
        </p:nvSpPr>
        <p:spPr>
          <a:xfrm>
            <a:off x="-1" y="3393323"/>
            <a:ext cx="5635625" cy="3464677"/>
          </a:xfrm>
        </p:spPr>
        <p:txBody>
          <a:bodyPr/>
          <a:lstStyle/>
          <a:p>
            <a:r>
              <a:rPr lang="en-US" smtClean="0"/>
              <a:t>Drag picture to placeholder or click icon to add</a:t>
            </a:r>
            <a:endParaRPr lang="en-US"/>
          </a:p>
        </p:txBody>
      </p:sp>
    </p:spTree>
    <p:extLst>
      <p:ext uri="{BB962C8B-B14F-4D97-AF65-F5344CB8AC3E}">
        <p14:creationId xmlns:p14="http://schemas.microsoft.com/office/powerpoint/2010/main" val="381391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2 Photos, Content - Aqua">
    <p:spTree>
      <p:nvGrpSpPr>
        <p:cNvPr id="1" name=""/>
        <p:cNvGrpSpPr/>
        <p:nvPr/>
      </p:nvGrpSpPr>
      <p:grpSpPr>
        <a:xfrm>
          <a:off x="0" y="0"/>
          <a:ext cx="0" cy="0"/>
          <a:chOff x="0" y="0"/>
          <a:chExt cx="0" cy="0"/>
        </a:xfrm>
      </p:grpSpPr>
      <p:sp>
        <p:nvSpPr>
          <p:cNvPr id="10" name="Right Triangle 9"/>
          <p:cNvSpPr/>
          <p:nvPr userDrawn="1"/>
        </p:nvSpPr>
        <p:spPr>
          <a:xfrm>
            <a:off x="5639262" y="4838699"/>
            <a:ext cx="2019301" cy="2019301"/>
          </a:xfrm>
          <a:prstGeom prst="rtTriangl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6085384" y="762000"/>
            <a:ext cx="5664070" cy="1295400"/>
          </a:xfrm>
        </p:spPr>
        <p:txBody>
          <a:bodyPr anchor="ctr"/>
          <a:lstStyle>
            <a:lvl1pPr>
              <a:defRPr sz="3200"/>
            </a:lvl1pPr>
          </a:lstStyle>
          <a:p>
            <a:r>
              <a:rPr lang="en-US" smtClean="0"/>
              <a:t>Click to edit Master title style</a:t>
            </a:r>
            <a:endParaRPr lang="en-US" dirty="0"/>
          </a:p>
        </p:txBody>
      </p:sp>
      <p:sp>
        <p:nvSpPr>
          <p:cNvPr id="7" name="Slide Number Placeholder 6"/>
          <p:cNvSpPr>
            <a:spLocks noGrp="1"/>
          </p:cNvSpPr>
          <p:nvPr>
            <p:ph type="sldNum" sz="quarter" idx="12"/>
          </p:nvPr>
        </p:nvSpPr>
        <p:spPr/>
        <p:txBody>
          <a:bodyPr/>
          <a:lstStyle/>
          <a:p>
            <a:fld id="{D4F7D0B0-7E7B-4879-A888-F5F2D3156A72}" type="slidenum">
              <a:rPr lang="en-US" smtClean="0"/>
              <a:t>‹#›</a:t>
            </a:fld>
            <a:endParaRPr lang="en-US"/>
          </a:p>
        </p:txBody>
      </p:sp>
      <p:sp>
        <p:nvSpPr>
          <p:cNvPr id="9" name="Content Placeholder 8"/>
          <p:cNvSpPr>
            <a:spLocks noGrp="1"/>
          </p:cNvSpPr>
          <p:nvPr>
            <p:ph sz="quarter" idx="13"/>
          </p:nvPr>
        </p:nvSpPr>
        <p:spPr>
          <a:xfrm>
            <a:off x="6085840" y="2233246"/>
            <a:ext cx="5663248" cy="39484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Picture Placeholder 10"/>
          <p:cNvSpPr>
            <a:spLocks noGrp="1"/>
          </p:cNvSpPr>
          <p:nvPr>
            <p:ph type="pic" sz="quarter" idx="14"/>
          </p:nvPr>
        </p:nvSpPr>
        <p:spPr>
          <a:xfrm>
            <a:off x="0" y="1"/>
            <a:ext cx="5635625" cy="3330286"/>
          </a:xfrm>
        </p:spPr>
        <p:txBody>
          <a:bodyPr/>
          <a:lstStyle/>
          <a:p>
            <a:r>
              <a:rPr lang="en-US" smtClean="0"/>
              <a:t>Drag picture to placeholder or click icon to add</a:t>
            </a:r>
            <a:endParaRPr lang="en-US" dirty="0"/>
          </a:p>
        </p:txBody>
      </p:sp>
      <p:sp>
        <p:nvSpPr>
          <p:cNvPr id="12" name="Picture Placeholder 10"/>
          <p:cNvSpPr>
            <a:spLocks noGrp="1"/>
          </p:cNvSpPr>
          <p:nvPr>
            <p:ph type="pic" sz="quarter" idx="15"/>
          </p:nvPr>
        </p:nvSpPr>
        <p:spPr>
          <a:xfrm>
            <a:off x="-1" y="3393323"/>
            <a:ext cx="5635625" cy="3464677"/>
          </a:xfrm>
        </p:spPr>
        <p:txBody>
          <a:bodyPr/>
          <a:lstStyle/>
          <a:p>
            <a:r>
              <a:rPr lang="en-US" smtClean="0"/>
              <a:t>Drag picture to placeholder or click icon to add</a:t>
            </a:r>
            <a:endParaRPr lang="en-US"/>
          </a:p>
        </p:txBody>
      </p:sp>
    </p:spTree>
    <p:extLst>
      <p:ext uri="{BB962C8B-B14F-4D97-AF65-F5344CB8AC3E}">
        <p14:creationId xmlns:p14="http://schemas.microsoft.com/office/powerpoint/2010/main" val="1761000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2 Photos, Content - Green">
    <p:spTree>
      <p:nvGrpSpPr>
        <p:cNvPr id="1" name=""/>
        <p:cNvGrpSpPr/>
        <p:nvPr/>
      </p:nvGrpSpPr>
      <p:grpSpPr>
        <a:xfrm>
          <a:off x="0" y="0"/>
          <a:ext cx="0" cy="0"/>
          <a:chOff x="0" y="0"/>
          <a:chExt cx="0" cy="0"/>
        </a:xfrm>
      </p:grpSpPr>
      <p:sp>
        <p:nvSpPr>
          <p:cNvPr id="10" name="Right Triangle 9"/>
          <p:cNvSpPr/>
          <p:nvPr userDrawn="1"/>
        </p:nvSpPr>
        <p:spPr>
          <a:xfrm>
            <a:off x="5639262" y="4838699"/>
            <a:ext cx="2019301" cy="2019301"/>
          </a:xfrm>
          <a:prstGeom prst="rtTriangl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6085384" y="762000"/>
            <a:ext cx="5664070" cy="1295400"/>
          </a:xfrm>
        </p:spPr>
        <p:txBody>
          <a:bodyPr anchor="ctr"/>
          <a:lstStyle>
            <a:lvl1pPr>
              <a:defRPr sz="3200"/>
            </a:lvl1pPr>
          </a:lstStyle>
          <a:p>
            <a:r>
              <a:rPr lang="en-US" smtClean="0"/>
              <a:t>Click to edit Master title style</a:t>
            </a:r>
            <a:endParaRPr lang="en-US" dirty="0"/>
          </a:p>
        </p:txBody>
      </p:sp>
      <p:sp>
        <p:nvSpPr>
          <p:cNvPr id="7" name="Slide Number Placeholder 6"/>
          <p:cNvSpPr>
            <a:spLocks noGrp="1"/>
          </p:cNvSpPr>
          <p:nvPr>
            <p:ph type="sldNum" sz="quarter" idx="12"/>
          </p:nvPr>
        </p:nvSpPr>
        <p:spPr/>
        <p:txBody>
          <a:bodyPr/>
          <a:lstStyle/>
          <a:p>
            <a:fld id="{D4F7D0B0-7E7B-4879-A888-F5F2D3156A72}" type="slidenum">
              <a:rPr lang="en-US" smtClean="0"/>
              <a:t>‹#›</a:t>
            </a:fld>
            <a:endParaRPr lang="en-US"/>
          </a:p>
        </p:txBody>
      </p:sp>
      <p:sp>
        <p:nvSpPr>
          <p:cNvPr id="9" name="Content Placeholder 8"/>
          <p:cNvSpPr>
            <a:spLocks noGrp="1"/>
          </p:cNvSpPr>
          <p:nvPr>
            <p:ph sz="quarter" idx="13"/>
          </p:nvPr>
        </p:nvSpPr>
        <p:spPr>
          <a:xfrm>
            <a:off x="6085840" y="2233246"/>
            <a:ext cx="5663248" cy="39484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Picture Placeholder 10"/>
          <p:cNvSpPr>
            <a:spLocks noGrp="1"/>
          </p:cNvSpPr>
          <p:nvPr>
            <p:ph type="pic" sz="quarter" idx="14"/>
          </p:nvPr>
        </p:nvSpPr>
        <p:spPr>
          <a:xfrm>
            <a:off x="0" y="1"/>
            <a:ext cx="5635625" cy="3330286"/>
          </a:xfrm>
        </p:spPr>
        <p:txBody>
          <a:bodyPr/>
          <a:lstStyle/>
          <a:p>
            <a:r>
              <a:rPr lang="en-US" smtClean="0"/>
              <a:t>Drag picture to placeholder or click icon to add</a:t>
            </a:r>
            <a:endParaRPr lang="en-US" dirty="0"/>
          </a:p>
        </p:txBody>
      </p:sp>
      <p:sp>
        <p:nvSpPr>
          <p:cNvPr id="12" name="Picture Placeholder 10"/>
          <p:cNvSpPr>
            <a:spLocks noGrp="1"/>
          </p:cNvSpPr>
          <p:nvPr>
            <p:ph type="pic" sz="quarter" idx="15"/>
          </p:nvPr>
        </p:nvSpPr>
        <p:spPr>
          <a:xfrm>
            <a:off x="-1" y="3393323"/>
            <a:ext cx="5635625" cy="3464677"/>
          </a:xfrm>
        </p:spPr>
        <p:txBody>
          <a:bodyPr/>
          <a:lstStyle/>
          <a:p>
            <a:r>
              <a:rPr lang="en-US" smtClean="0"/>
              <a:t>Drag picture to placeholder or click icon to add</a:t>
            </a:r>
            <a:endParaRPr lang="en-US"/>
          </a:p>
        </p:txBody>
      </p:sp>
    </p:spTree>
    <p:extLst>
      <p:ext uri="{BB962C8B-B14F-4D97-AF65-F5344CB8AC3E}">
        <p14:creationId xmlns:p14="http://schemas.microsoft.com/office/powerpoint/2010/main" val="345013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2 Photos, Content - Orange">
    <p:spTree>
      <p:nvGrpSpPr>
        <p:cNvPr id="1" name=""/>
        <p:cNvGrpSpPr/>
        <p:nvPr/>
      </p:nvGrpSpPr>
      <p:grpSpPr>
        <a:xfrm>
          <a:off x="0" y="0"/>
          <a:ext cx="0" cy="0"/>
          <a:chOff x="0" y="0"/>
          <a:chExt cx="0" cy="0"/>
        </a:xfrm>
      </p:grpSpPr>
      <p:sp>
        <p:nvSpPr>
          <p:cNvPr id="10" name="Right Triangle 9"/>
          <p:cNvSpPr/>
          <p:nvPr userDrawn="1"/>
        </p:nvSpPr>
        <p:spPr>
          <a:xfrm>
            <a:off x="5639262" y="4838699"/>
            <a:ext cx="2019301" cy="2019301"/>
          </a:xfrm>
          <a:prstGeom prst="rtTriangl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 name="Title 1"/>
          <p:cNvSpPr>
            <a:spLocks noGrp="1"/>
          </p:cNvSpPr>
          <p:nvPr>
            <p:ph type="title"/>
          </p:nvPr>
        </p:nvSpPr>
        <p:spPr>
          <a:xfrm>
            <a:off x="6085384" y="762000"/>
            <a:ext cx="5664070" cy="1295400"/>
          </a:xfrm>
        </p:spPr>
        <p:txBody>
          <a:bodyPr anchor="ctr"/>
          <a:lstStyle>
            <a:lvl1pPr>
              <a:defRPr sz="3200"/>
            </a:lvl1pPr>
          </a:lstStyle>
          <a:p>
            <a:r>
              <a:rPr lang="en-US" smtClean="0"/>
              <a:t>Click to edit Master title style</a:t>
            </a:r>
            <a:endParaRPr lang="en-US" dirty="0"/>
          </a:p>
        </p:txBody>
      </p:sp>
      <p:sp>
        <p:nvSpPr>
          <p:cNvPr id="7" name="Slide Number Placeholder 6"/>
          <p:cNvSpPr>
            <a:spLocks noGrp="1"/>
          </p:cNvSpPr>
          <p:nvPr>
            <p:ph type="sldNum" sz="quarter" idx="12"/>
          </p:nvPr>
        </p:nvSpPr>
        <p:spPr/>
        <p:txBody>
          <a:bodyPr/>
          <a:lstStyle/>
          <a:p>
            <a:fld id="{D4F7D0B0-7E7B-4879-A888-F5F2D3156A72}" type="slidenum">
              <a:rPr lang="en-US" smtClean="0"/>
              <a:t>‹#›</a:t>
            </a:fld>
            <a:endParaRPr lang="en-US"/>
          </a:p>
        </p:txBody>
      </p:sp>
      <p:sp>
        <p:nvSpPr>
          <p:cNvPr id="9" name="Content Placeholder 8"/>
          <p:cNvSpPr>
            <a:spLocks noGrp="1"/>
          </p:cNvSpPr>
          <p:nvPr>
            <p:ph sz="quarter" idx="13"/>
          </p:nvPr>
        </p:nvSpPr>
        <p:spPr>
          <a:xfrm>
            <a:off x="6085840" y="2233246"/>
            <a:ext cx="5663248" cy="39484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Picture Placeholder 10"/>
          <p:cNvSpPr>
            <a:spLocks noGrp="1"/>
          </p:cNvSpPr>
          <p:nvPr>
            <p:ph type="pic" sz="quarter" idx="14"/>
          </p:nvPr>
        </p:nvSpPr>
        <p:spPr>
          <a:xfrm>
            <a:off x="0" y="1"/>
            <a:ext cx="5635625" cy="3330286"/>
          </a:xfrm>
        </p:spPr>
        <p:txBody>
          <a:bodyPr/>
          <a:lstStyle/>
          <a:p>
            <a:r>
              <a:rPr lang="en-US" smtClean="0"/>
              <a:t>Drag picture to placeholder or click icon to add</a:t>
            </a:r>
            <a:endParaRPr lang="en-US" dirty="0"/>
          </a:p>
        </p:txBody>
      </p:sp>
      <p:sp>
        <p:nvSpPr>
          <p:cNvPr id="12" name="Picture Placeholder 10"/>
          <p:cNvSpPr>
            <a:spLocks noGrp="1"/>
          </p:cNvSpPr>
          <p:nvPr>
            <p:ph type="pic" sz="quarter" idx="15"/>
          </p:nvPr>
        </p:nvSpPr>
        <p:spPr>
          <a:xfrm>
            <a:off x="-1" y="3393323"/>
            <a:ext cx="5635625" cy="3464677"/>
          </a:xfrm>
        </p:spPr>
        <p:txBody>
          <a:bodyPr/>
          <a:lstStyle/>
          <a:p>
            <a:r>
              <a:rPr lang="en-US" smtClean="0"/>
              <a:t>Drag picture to placeholder or click icon to add</a:t>
            </a:r>
            <a:endParaRPr lang="en-US"/>
          </a:p>
        </p:txBody>
      </p:sp>
    </p:spTree>
    <p:extLst>
      <p:ext uri="{BB962C8B-B14F-4D97-AF65-F5344CB8AC3E}">
        <p14:creationId xmlns:p14="http://schemas.microsoft.com/office/powerpoint/2010/main" val="3600390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ight Triangle 3"/>
          <p:cNvSpPr/>
          <p:nvPr userDrawn="1"/>
        </p:nvSpPr>
        <p:spPr>
          <a:xfrm rot="10800000">
            <a:off x="10972799" y="-6021"/>
            <a:ext cx="1231237" cy="1231237"/>
          </a:xfrm>
          <a:prstGeom prst="rtTriangle">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39615" y="365126"/>
            <a:ext cx="11309839" cy="97130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39615" y="1468315"/>
            <a:ext cx="11309839" cy="4708648"/>
          </a:xfrm>
          <a:prstGeom prst="rect">
            <a:avLst/>
          </a:prstGeom>
        </p:spPr>
        <p:txBody>
          <a:bodyPr vert="horz" lIns="91440" tIns="45720" rIns="91440" bIns="45720"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9006254" y="6356350"/>
            <a:ext cx="2743200" cy="365125"/>
          </a:xfrm>
          <a:prstGeom prst="rect">
            <a:avLst/>
          </a:prstGeom>
        </p:spPr>
        <p:txBody>
          <a:bodyPr vert="horz" lIns="91440" tIns="45720" rIns="91440" bIns="45720" rtlCol="0" anchor="ctr"/>
          <a:lstStyle>
            <a:lvl1pPr algn="r">
              <a:defRPr sz="1200">
                <a:solidFill>
                  <a:schemeClr val="bg2">
                    <a:lumMod val="50000"/>
                  </a:schemeClr>
                </a:solidFill>
                <a:latin typeface="Century Gothic" panose="020B0502020202020204" pitchFamily="34" charset="0"/>
              </a:defRPr>
            </a:lvl1pPr>
          </a:lstStyle>
          <a:p>
            <a:fld id="{D4F7D0B0-7E7B-4879-A888-F5F2D3156A72}" type="slidenum">
              <a:rPr lang="en-US" smtClean="0"/>
              <a:pPr/>
              <a:t>‹#›</a:t>
            </a:fld>
            <a:endParaRPr lang="en-US" dirty="0"/>
          </a:p>
        </p:txBody>
      </p:sp>
      <p:pic>
        <p:nvPicPr>
          <p:cNvPr id="7" name="Picture 6" descr="CrownWhite.png"/>
          <p:cNvPicPr>
            <a:picLocks noChangeAspect="1"/>
          </p:cNvPicPr>
          <p:nvPr userDrawn="1"/>
        </p:nvPicPr>
        <p:blipFill>
          <a:blip r:embed="rId43" cstate="print">
            <a:extLst>
              <a:ext uri="{28A0092B-C50C-407E-A947-70E740481C1C}">
                <a14:useLocalDpi xmlns:a14="http://schemas.microsoft.com/office/drawing/2010/main"/>
              </a:ext>
            </a:extLst>
          </a:blip>
          <a:stretch>
            <a:fillRect/>
          </a:stretch>
        </p:blipFill>
        <p:spPr>
          <a:xfrm>
            <a:off x="11613757" y="141271"/>
            <a:ext cx="434787" cy="340180"/>
          </a:xfrm>
          <a:prstGeom prst="rect">
            <a:avLst/>
          </a:prstGeom>
        </p:spPr>
      </p:pic>
    </p:spTree>
    <p:extLst>
      <p:ext uri="{BB962C8B-B14F-4D97-AF65-F5344CB8AC3E}">
        <p14:creationId xmlns:p14="http://schemas.microsoft.com/office/powerpoint/2010/main" val="348710650"/>
      </p:ext>
    </p:extLst>
  </p:cSld>
  <p:clrMap bg1="lt1" tx1="dk1" bg2="lt2" tx2="dk2" accent1="accent1" accent2="accent2" accent3="accent3" accent4="accent4" accent5="accent5" accent6="accent6" hlink="hlink" folHlink="folHlink"/>
  <p:sldLayoutIdLst>
    <p:sldLayoutId id="2147483660" r:id="rId1"/>
    <p:sldLayoutId id="2147483672" r:id="rId2"/>
    <p:sldLayoutId id="2147483668" r:id="rId3"/>
    <p:sldLayoutId id="2147483650" r:id="rId4"/>
    <p:sldLayoutId id="2147483701" r:id="rId5"/>
    <p:sldLayoutId id="2147483671" r:id="rId6"/>
    <p:sldLayoutId id="2147483697" r:id="rId7"/>
    <p:sldLayoutId id="2147483698" r:id="rId8"/>
    <p:sldLayoutId id="2147483699" r:id="rId9"/>
    <p:sldLayoutId id="2147483700" r:id="rId10"/>
    <p:sldLayoutId id="2147483702" r:id="rId11"/>
    <p:sldLayoutId id="2147483691" r:id="rId12"/>
    <p:sldLayoutId id="2147483692" r:id="rId13"/>
    <p:sldLayoutId id="2147483693" r:id="rId14"/>
    <p:sldLayoutId id="2147483666" r:id="rId15"/>
    <p:sldLayoutId id="2147483694" r:id="rId16"/>
    <p:sldLayoutId id="2147483695" r:id="rId17"/>
    <p:sldLayoutId id="2147483659" r:id="rId18"/>
    <p:sldLayoutId id="2147483686" r:id="rId19"/>
    <p:sldLayoutId id="2147483687" r:id="rId20"/>
    <p:sldLayoutId id="2147483688" r:id="rId21"/>
    <p:sldLayoutId id="2147483689" r:id="rId22"/>
    <p:sldLayoutId id="2147483690" r:id="rId23"/>
    <p:sldLayoutId id="2147483669" r:id="rId24"/>
    <p:sldLayoutId id="2147483685" r:id="rId25"/>
    <p:sldLayoutId id="2147483681" r:id="rId26"/>
    <p:sldLayoutId id="2147483682" r:id="rId27"/>
    <p:sldLayoutId id="2147483683" r:id="rId28"/>
    <p:sldLayoutId id="2147483684" r:id="rId29"/>
    <p:sldLayoutId id="2147483670" r:id="rId30"/>
    <p:sldLayoutId id="2147483703" r:id="rId31"/>
    <p:sldLayoutId id="2147483677" r:id="rId32"/>
    <p:sldLayoutId id="2147483678" r:id="rId33"/>
    <p:sldLayoutId id="2147483679" r:id="rId34"/>
    <p:sldLayoutId id="2147483680" r:id="rId35"/>
    <p:sldLayoutId id="2147483658" r:id="rId36"/>
    <p:sldLayoutId id="2147483673" r:id="rId37"/>
    <p:sldLayoutId id="2147483674" r:id="rId38"/>
    <p:sldLayoutId id="2147483676" r:id="rId39"/>
    <p:sldLayoutId id="2147483675" r:id="rId40"/>
    <p:sldLayoutId id="2147483654" r:id="rId41"/>
  </p:sldLayoutIdLst>
  <p:hf hdr="0" ftr="0" dt="0"/>
  <p:txStyles>
    <p:titleStyle>
      <a:lvl1pPr algn="l" defTabSz="914400" rtl="0" eaLnBrk="1" latinLnBrk="0" hangingPunct="1">
        <a:lnSpc>
          <a:spcPct val="90000"/>
        </a:lnSpc>
        <a:spcBef>
          <a:spcPct val="0"/>
        </a:spcBef>
        <a:buNone/>
        <a:defRPr sz="3200" b="0" kern="1200">
          <a:solidFill>
            <a:schemeClr val="tx1"/>
          </a:solidFill>
          <a:latin typeface="Century Gothic" panose="020B0502020202020204" pitchFamily="34" charset="0"/>
          <a:ea typeface="+mj-ea"/>
          <a:cs typeface="+mj-cs"/>
        </a:defRPr>
      </a:lvl1pPr>
    </p:titleStyle>
    <p:bodyStyle>
      <a:lvl1pPr marL="342900" indent="-342900" algn="l" defTabSz="914400" rtl="0" eaLnBrk="1" latinLnBrk="0" hangingPunct="1">
        <a:lnSpc>
          <a:spcPct val="90000"/>
        </a:lnSpc>
        <a:spcBef>
          <a:spcPts val="1000"/>
        </a:spcBef>
        <a:buClr>
          <a:schemeClr val="accent1"/>
        </a:buClr>
        <a:buFont typeface="Wingdings" charset="2"/>
        <a:buChar char="§"/>
        <a:defRPr sz="2000" kern="1200">
          <a:solidFill>
            <a:schemeClr val="bg1">
              <a:lumMod val="50000"/>
            </a:schemeClr>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Clr>
          <a:schemeClr val="accent1"/>
        </a:buClr>
        <a:buFont typeface="Wingdings" charset="2"/>
        <a:buChar char="§"/>
        <a:defRPr sz="1800" kern="1200">
          <a:solidFill>
            <a:schemeClr val="bg1">
              <a:lumMod val="50000"/>
            </a:schemeClr>
          </a:solidFill>
          <a:latin typeface="Century Gothic" panose="020B0502020202020204" pitchFamily="34" charset="0"/>
          <a:ea typeface="+mn-ea"/>
          <a:cs typeface="+mn-cs"/>
        </a:defRPr>
      </a:lvl2pPr>
      <a:lvl3pPr marL="1143000" indent="-228600" algn="l" defTabSz="914400" rtl="0" eaLnBrk="1" latinLnBrk="0" hangingPunct="1">
        <a:lnSpc>
          <a:spcPct val="90000"/>
        </a:lnSpc>
        <a:spcBef>
          <a:spcPts val="500"/>
        </a:spcBef>
        <a:buClr>
          <a:schemeClr val="accent1"/>
        </a:buClr>
        <a:buFont typeface="Wingdings" charset="2"/>
        <a:buChar char="§"/>
        <a:defRPr sz="1600" kern="1200">
          <a:solidFill>
            <a:schemeClr val="bg1">
              <a:lumMod val="50000"/>
            </a:schemeClr>
          </a:solidFill>
          <a:latin typeface="Century Gothic" panose="020B0502020202020204" pitchFamily="34" charset="0"/>
          <a:ea typeface="+mn-ea"/>
          <a:cs typeface="+mn-cs"/>
        </a:defRPr>
      </a:lvl3pPr>
      <a:lvl4pPr marL="1600200" indent="-228600" algn="l" defTabSz="914400" rtl="0" eaLnBrk="1" latinLnBrk="0" hangingPunct="1">
        <a:lnSpc>
          <a:spcPct val="90000"/>
        </a:lnSpc>
        <a:spcBef>
          <a:spcPts val="500"/>
        </a:spcBef>
        <a:buClr>
          <a:schemeClr val="accent1"/>
        </a:buClr>
        <a:buFont typeface="Wingdings" charset="2"/>
        <a:buChar char="§"/>
        <a:defRPr sz="1400" kern="1200">
          <a:solidFill>
            <a:schemeClr val="bg1">
              <a:lumMod val="50000"/>
            </a:schemeClr>
          </a:solidFill>
          <a:latin typeface="Century Gothic" panose="020B0502020202020204" pitchFamily="34" charset="0"/>
          <a:ea typeface="+mn-ea"/>
          <a:cs typeface="+mn-cs"/>
        </a:defRPr>
      </a:lvl4pPr>
      <a:lvl5pPr marL="2057400" indent="-228600" algn="l" defTabSz="914400" rtl="0" eaLnBrk="1" latinLnBrk="0" hangingPunct="1">
        <a:lnSpc>
          <a:spcPct val="90000"/>
        </a:lnSpc>
        <a:spcBef>
          <a:spcPts val="500"/>
        </a:spcBef>
        <a:buClr>
          <a:schemeClr val="accent1"/>
        </a:buClr>
        <a:buFont typeface="Wingdings" charset="2"/>
        <a:buChar char="§"/>
        <a:defRPr sz="1400" kern="1200">
          <a:solidFill>
            <a:schemeClr val="bg1">
              <a:lumMod val="50000"/>
            </a:schemeClr>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s://transfer2.odu.edu/equivalency" TargetMode="External"/><Relationship Id="rId2" Type="http://schemas.openxmlformats.org/officeDocument/2006/relationships/image" Target="../media/image6.png"/><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by Course Equivalency</a:t>
            </a:r>
          </a:p>
        </p:txBody>
      </p:sp>
      <p:sp>
        <p:nvSpPr>
          <p:cNvPr id="3" name="Text Placeholder 2"/>
          <p:cNvSpPr>
            <a:spLocks noGrp="1"/>
          </p:cNvSpPr>
          <p:nvPr>
            <p:ph type="body" sz="quarter" idx="13"/>
          </p:nvPr>
        </p:nvSpPr>
        <p:spPr/>
        <p:txBody>
          <a:bodyPr/>
          <a:lstStyle/>
          <a:p>
            <a:pPr marL="0" indent="0">
              <a:buNone/>
            </a:pPr>
            <a:r>
              <a:rPr lang="en-US" dirty="0" smtClean="0"/>
              <a:t>Presented By – </a:t>
            </a:r>
            <a:r>
              <a:rPr lang="en-US" dirty="0" smtClean="0"/>
              <a:t>Hrishikesh </a:t>
            </a:r>
            <a:r>
              <a:rPr lang="en-US" dirty="0" smtClean="0"/>
              <a:t>Gadkari</a:t>
            </a:r>
            <a:endParaRPr lang="en-US" dirty="0"/>
          </a:p>
        </p:txBody>
      </p:sp>
      <p:sp>
        <p:nvSpPr>
          <p:cNvPr id="4" name="Text Placeholder 3"/>
          <p:cNvSpPr>
            <a:spLocks noGrp="1"/>
          </p:cNvSpPr>
          <p:nvPr>
            <p:ph type="body" sz="quarter" idx="14"/>
          </p:nvPr>
        </p:nvSpPr>
        <p:spPr/>
        <p:txBody>
          <a:bodyPr/>
          <a:lstStyle/>
          <a:p>
            <a:pPr marL="0" indent="0">
              <a:buNone/>
            </a:pPr>
            <a:r>
              <a:rPr lang="en-US" dirty="0"/>
              <a:t>November </a:t>
            </a:r>
            <a:r>
              <a:rPr lang="en-US" dirty="0" smtClean="0"/>
              <a:t>13, </a:t>
            </a:r>
            <a:r>
              <a:rPr lang="en-US" dirty="0" smtClean="0"/>
              <a:t>2018</a:t>
            </a:r>
            <a:endParaRPr lang="en-US" dirty="0"/>
          </a:p>
        </p:txBody>
      </p:sp>
    </p:spTree>
    <p:extLst>
      <p:ext uri="{BB962C8B-B14F-4D97-AF65-F5344CB8AC3E}">
        <p14:creationId xmlns:p14="http://schemas.microsoft.com/office/powerpoint/2010/main" val="356964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the refresh?</a:t>
            </a:r>
            <a:endParaRPr lang="en-US" dirty="0"/>
          </a:p>
        </p:txBody>
      </p:sp>
      <p:sp>
        <p:nvSpPr>
          <p:cNvPr id="3" name="Slide Number Placeholder 2"/>
          <p:cNvSpPr>
            <a:spLocks noGrp="1"/>
          </p:cNvSpPr>
          <p:nvPr>
            <p:ph type="sldNum" sz="quarter" idx="10"/>
          </p:nvPr>
        </p:nvSpPr>
        <p:spPr/>
        <p:txBody>
          <a:bodyPr/>
          <a:lstStyle/>
          <a:p>
            <a:fld id="{D4F7D0B0-7E7B-4879-A888-F5F2D3156A72}" type="slidenum">
              <a:rPr lang="en-US" smtClean="0"/>
              <a:pPr/>
              <a:t>2</a:t>
            </a:fld>
            <a:endParaRPr lang="en-US" dirty="0"/>
          </a:p>
        </p:txBody>
      </p:sp>
      <p:sp>
        <p:nvSpPr>
          <p:cNvPr id="4" name="Text Placeholder 3"/>
          <p:cNvSpPr>
            <a:spLocks noGrp="1"/>
          </p:cNvSpPr>
          <p:nvPr>
            <p:ph type="body" sz="quarter" idx="13"/>
          </p:nvPr>
        </p:nvSpPr>
        <p:spPr/>
        <p:txBody>
          <a:bodyPr/>
          <a:lstStyle/>
          <a:p>
            <a:r>
              <a:rPr lang="en-US" dirty="0"/>
              <a:t>Monarch </a:t>
            </a:r>
            <a:r>
              <a:rPr lang="en-US" dirty="0" smtClean="0"/>
              <a:t>Transfermation : A </a:t>
            </a:r>
            <a:r>
              <a:rPr lang="en-US" dirty="0"/>
              <a:t>previous version of the project </a:t>
            </a:r>
            <a:r>
              <a:rPr lang="en-US" dirty="0" smtClean="0"/>
              <a:t>although </a:t>
            </a:r>
            <a:r>
              <a:rPr lang="en-US" dirty="0"/>
              <a:t>not quiet advantageous </a:t>
            </a:r>
            <a:r>
              <a:rPr lang="en-US" dirty="0" smtClean="0"/>
              <a:t> </a:t>
            </a:r>
          </a:p>
          <a:p>
            <a:pPr lvl="1"/>
            <a:r>
              <a:rPr lang="en-US" dirty="0" smtClean="0"/>
              <a:t>Outdated GUI</a:t>
            </a:r>
          </a:p>
          <a:p>
            <a:pPr lvl="1"/>
            <a:r>
              <a:rPr lang="en-US" dirty="0" smtClean="0"/>
              <a:t>Too </a:t>
            </a:r>
            <a:r>
              <a:rPr lang="en-US" dirty="0"/>
              <a:t>many unnecessary questions </a:t>
            </a:r>
          </a:p>
          <a:p>
            <a:pPr lvl="1"/>
            <a:r>
              <a:rPr lang="en-US" dirty="0"/>
              <a:t>A lot of typing</a:t>
            </a:r>
          </a:p>
          <a:p>
            <a:pPr lvl="1"/>
            <a:r>
              <a:rPr lang="en-US" dirty="0" smtClean="0"/>
              <a:t>No </a:t>
            </a:r>
            <a:r>
              <a:rPr lang="en-US" dirty="0"/>
              <a:t>Filter option</a:t>
            </a:r>
          </a:p>
          <a:p>
            <a:pPr lvl="1"/>
            <a:r>
              <a:rPr lang="en-US" dirty="0"/>
              <a:t>Redo all the steps for another course</a:t>
            </a:r>
          </a:p>
          <a:p>
            <a:pPr lvl="1"/>
            <a:r>
              <a:rPr lang="en-US" dirty="0" smtClean="0"/>
              <a:t>Difficult to </a:t>
            </a:r>
            <a:r>
              <a:rPr lang="en-US" dirty="0" smtClean="0"/>
              <a:t>navigate</a:t>
            </a:r>
          </a:p>
          <a:p>
            <a:pPr lvl="1"/>
            <a:r>
              <a:rPr lang="en-US" dirty="0"/>
              <a:t>Not quite comprehensive</a:t>
            </a:r>
          </a:p>
          <a:p>
            <a:pPr lvl="1"/>
            <a:endParaRPr lang="en-US" dirty="0"/>
          </a:p>
          <a:p>
            <a:endParaRPr lang="en-US" dirty="0"/>
          </a:p>
          <a:p>
            <a:pPr marL="0" indent="0">
              <a:buNone/>
            </a:pPr>
            <a:endParaRPr lang="en-US" dirty="0"/>
          </a:p>
        </p:txBody>
      </p:sp>
      <p:pic>
        <p:nvPicPr>
          <p:cNvPr id="5" name="Picture 2" descr="Related image"/>
          <p:cNvPicPr>
            <a:picLocks noChangeAspect="1" noChangeArrowheads="1"/>
          </p:cNvPicPr>
          <p:nvPr/>
        </p:nvPicPr>
        <p:blipFill rotWithShape="1">
          <a:blip r:embed="rId3">
            <a:extLst>
              <a:ext uri="{28A0092B-C50C-407E-A947-70E740481C1C}">
                <a14:useLocalDpi xmlns:a14="http://schemas.microsoft.com/office/drawing/2010/main" val="0"/>
              </a:ext>
            </a:extLst>
          </a:blip>
          <a:srcRect l="26297"/>
          <a:stretch/>
        </p:blipFill>
        <p:spPr bwMode="auto">
          <a:xfrm>
            <a:off x="7281622" y="3000679"/>
            <a:ext cx="3781110" cy="28844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spTree>
    <p:extLst>
      <p:ext uri="{BB962C8B-B14F-4D97-AF65-F5344CB8AC3E}">
        <p14:creationId xmlns:p14="http://schemas.microsoft.com/office/powerpoint/2010/main" val="128580136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4F7D0B0-7E7B-4879-A888-F5F2D3156A72}" type="slidenum">
              <a:rPr lang="en-US" smtClean="0"/>
              <a:t>3</a:t>
            </a:fld>
            <a:endParaRPr lang="en-US"/>
          </a:p>
        </p:txBody>
      </p:sp>
      <p:sp>
        <p:nvSpPr>
          <p:cNvPr id="3" name="Content Placeholder 2"/>
          <p:cNvSpPr>
            <a:spLocks noGrp="1"/>
          </p:cNvSpPr>
          <p:nvPr>
            <p:ph sz="quarter" idx="14"/>
          </p:nvPr>
        </p:nvSpPr>
        <p:spPr/>
        <p:txBody>
          <a:bodyPr/>
          <a:lstStyle/>
          <a:p>
            <a:r>
              <a:rPr lang="en-US" dirty="0" smtClean="0"/>
              <a:t>Better looking GUI</a:t>
            </a:r>
          </a:p>
          <a:p>
            <a:r>
              <a:rPr lang="en-US" dirty="0" smtClean="0"/>
              <a:t>Non Complex Interface</a:t>
            </a:r>
          </a:p>
          <a:p>
            <a:r>
              <a:rPr lang="en-US" dirty="0" smtClean="0"/>
              <a:t>Pretty Straightforward Interface</a:t>
            </a:r>
          </a:p>
          <a:p>
            <a:r>
              <a:rPr lang="en-US" dirty="0" smtClean="0"/>
              <a:t>No Redundant Input Fields</a:t>
            </a:r>
          </a:p>
          <a:p>
            <a:r>
              <a:rPr lang="en-US" dirty="0" smtClean="0"/>
              <a:t>Faster </a:t>
            </a:r>
            <a:r>
              <a:rPr lang="en-US" dirty="0" smtClean="0"/>
              <a:t>results</a:t>
            </a:r>
          </a:p>
          <a:p>
            <a:r>
              <a:rPr lang="en-US" dirty="0"/>
              <a:t>Contended results page </a:t>
            </a:r>
            <a:endParaRPr lang="en-US" dirty="0" smtClean="0"/>
          </a:p>
          <a:p>
            <a:r>
              <a:rPr lang="en-US" dirty="0" smtClean="0"/>
              <a:t>Easy to add and delete courses and schools</a:t>
            </a:r>
          </a:p>
          <a:p>
            <a:r>
              <a:rPr lang="en-US" dirty="0" smtClean="0"/>
              <a:t>User can filter the results as per the needs</a:t>
            </a:r>
          </a:p>
          <a:p>
            <a:r>
              <a:rPr lang="en-US" dirty="0" smtClean="0"/>
              <a:t>Option to print and email </a:t>
            </a:r>
            <a:r>
              <a:rPr lang="en-US" dirty="0" smtClean="0"/>
              <a:t>marked courses </a:t>
            </a:r>
            <a:r>
              <a:rPr lang="en-US" dirty="0" smtClean="0"/>
              <a:t>for later date</a:t>
            </a:r>
          </a:p>
          <a:p>
            <a:endParaRPr lang="en-US" dirty="0" smtClean="0"/>
          </a:p>
          <a:p>
            <a:endParaRPr lang="en-US" dirty="0"/>
          </a:p>
        </p:txBody>
      </p:sp>
      <p:sp>
        <p:nvSpPr>
          <p:cNvPr id="4" name="Title 3"/>
          <p:cNvSpPr>
            <a:spLocks noGrp="1"/>
          </p:cNvSpPr>
          <p:nvPr>
            <p:ph type="title"/>
          </p:nvPr>
        </p:nvSpPr>
        <p:spPr/>
        <p:txBody>
          <a:bodyPr/>
          <a:lstStyle/>
          <a:p>
            <a:r>
              <a:rPr lang="en-US" dirty="0" smtClean="0"/>
              <a:t>Refreshed</a:t>
            </a:r>
            <a:r>
              <a:rPr lang="en-US" dirty="0" smtClean="0"/>
              <a:t> </a:t>
            </a:r>
            <a:r>
              <a:rPr lang="en-US" dirty="0" smtClean="0"/>
              <a:t>Website</a:t>
            </a:r>
            <a:endParaRPr lang="en-US" dirty="0"/>
          </a:p>
        </p:txBody>
      </p:sp>
      <p:pic>
        <p:nvPicPr>
          <p:cNvPr id="1026" name="Picture 2" descr="Image result for moderniz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16030" y="902677"/>
            <a:ext cx="4333424" cy="24384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0491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360485" y="747346"/>
            <a:ext cx="10030010" cy="5319346"/>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1740876" y="0"/>
            <a:ext cx="5671039" cy="523220"/>
          </a:xfrm>
          <a:prstGeom prst="rect">
            <a:avLst/>
          </a:prstGeom>
        </p:spPr>
        <p:txBody>
          <a:bodyPr wrap="square">
            <a:spAutoFit/>
          </a:bodyPr>
          <a:lstStyle/>
          <a:p>
            <a:r>
              <a:rPr lang="en-US" sz="2800" b="1" dirty="0" smtClean="0">
                <a:hlinkClick r:id="rId3"/>
              </a:rPr>
              <a:t>Course By Course Equivalency</a:t>
            </a:r>
            <a:endParaRPr lang="en-US" sz="2800" b="1" dirty="0"/>
          </a:p>
        </p:txBody>
      </p:sp>
    </p:spTree>
    <p:extLst>
      <p:ext uri="{BB962C8B-B14F-4D97-AF65-F5344CB8AC3E}">
        <p14:creationId xmlns:p14="http://schemas.microsoft.com/office/powerpoint/2010/main" val="24963458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8945" y="571500"/>
            <a:ext cx="12045760" cy="572379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2258077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20918" y="3859824"/>
            <a:ext cx="10537582" cy="27123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6" name="Picture 5"/>
          <p:cNvPicPr>
            <a:picLocks noChangeAspect="1"/>
          </p:cNvPicPr>
          <p:nvPr/>
        </p:nvPicPr>
        <p:blipFill>
          <a:blip r:embed="rId3"/>
          <a:stretch>
            <a:fillRect/>
          </a:stretch>
        </p:blipFill>
        <p:spPr>
          <a:xfrm>
            <a:off x="3280665" y="117052"/>
            <a:ext cx="3590855" cy="3426249"/>
          </a:xfrm>
          <a:prstGeom prst="rect">
            <a:avLst/>
          </a:prstGeom>
        </p:spPr>
      </p:pic>
    </p:spTree>
    <p:extLst>
      <p:ext uri="{BB962C8B-B14F-4D97-AF65-F5344CB8AC3E}">
        <p14:creationId xmlns:p14="http://schemas.microsoft.com/office/powerpoint/2010/main" val="5962462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Skills learned</a:t>
            </a:r>
            <a:endParaRPr lang="en-US" dirty="0"/>
          </a:p>
        </p:txBody>
      </p:sp>
      <p:sp>
        <p:nvSpPr>
          <p:cNvPr id="3" name="Slide Number Placeholder 2"/>
          <p:cNvSpPr>
            <a:spLocks noGrp="1"/>
          </p:cNvSpPr>
          <p:nvPr>
            <p:ph type="sldNum" sz="quarter" idx="12"/>
          </p:nvPr>
        </p:nvSpPr>
        <p:spPr/>
        <p:txBody>
          <a:bodyPr/>
          <a:lstStyle/>
          <a:p>
            <a:fld id="{D4F7D0B0-7E7B-4879-A888-F5F2D3156A72}" type="slidenum">
              <a:rPr lang="en-US" smtClean="0"/>
              <a:t>7</a:t>
            </a:fld>
            <a:endParaRPr lang="en-US"/>
          </a:p>
        </p:txBody>
      </p:sp>
      <p:sp>
        <p:nvSpPr>
          <p:cNvPr id="4" name="Content Placeholder 2"/>
          <p:cNvSpPr txBox="1">
            <a:spLocks/>
          </p:cNvSpPr>
          <p:nvPr/>
        </p:nvSpPr>
        <p:spPr>
          <a:xfrm>
            <a:off x="439615" y="1479163"/>
            <a:ext cx="10046459" cy="4734455"/>
          </a:xfrm>
          <a:prstGeom prst="rect">
            <a:avLst/>
          </a:prstGeom>
        </p:spPr>
        <p:txBody>
          <a:bodyPr/>
          <a:lstStyle>
            <a:lvl1pPr marL="342900" indent="-342900" algn="l" defTabSz="914400" rtl="0" eaLnBrk="1" latinLnBrk="0" hangingPunct="1">
              <a:lnSpc>
                <a:spcPct val="90000"/>
              </a:lnSpc>
              <a:spcBef>
                <a:spcPts val="1000"/>
              </a:spcBef>
              <a:buClr>
                <a:schemeClr val="accent1"/>
              </a:buClr>
              <a:buFont typeface="Wingdings" charset="2"/>
              <a:buChar char="§"/>
              <a:defRPr sz="2000" kern="1200">
                <a:solidFill>
                  <a:schemeClr val="bg1">
                    <a:lumMod val="50000"/>
                  </a:schemeClr>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Clr>
                <a:schemeClr val="accent1"/>
              </a:buClr>
              <a:buFont typeface="Wingdings" charset="2"/>
              <a:buChar char="§"/>
              <a:defRPr sz="1800" kern="1200">
                <a:solidFill>
                  <a:schemeClr val="bg1">
                    <a:lumMod val="50000"/>
                  </a:schemeClr>
                </a:solidFill>
                <a:latin typeface="Century Gothic" panose="020B0502020202020204" pitchFamily="34" charset="0"/>
                <a:ea typeface="+mn-ea"/>
                <a:cs typeface="+mn-cs"/>
              </a:defRPr>
            </a:lvl2pPr>
            <a:lvl3pPr marL="1143000" indent="-228600" algn="l" defTabSz="914400" rtl="0" eaLnBrk="1" latinLnBrk="0" hangingPunct="1">
              <a:lnSpc>
                <a:spcPct val="90000"/>
              </a:lnSpc>
              <a:spcBef>
                <a:spcPts val="500"/>
              </a:spcBef>
              <a:buClr>
                <a:schemeClr val="accent1"/>
              </a:buClr>
              <a:buFont typeface="Wingdings" charset="2"/>
              <a:buChar char="§"/>
              <a:defRPr sz="1600" kern="1200">
                <a:solidFill>
                  <a:schemeClr val="bg1">
                    <a:lumMod val="50000"/>
                  </a:schemeClr>
                </a:solidFill>
                <a:latin typeface="Century Gothic" panose="020B0502020202020204" pitchFamily="34" charset="0"/>
                <a:ea typeface="+mn-ea"/>
                <a:cs typeface="+mn-cs"/>
              </a:defRPr>
            </a:lvl3pPr>
            <a:lvl4pPr marL="1600200" indent="-228600" algn="l" defTabSz="914400" rtl="0" eaLnBrk="1" latinLnBrk="0" hangingPunct="1">
              <a:lnSpc>
                <a:spcPct val="90000"/>
              </a:lnSpc>
              <a:spcBef>
                <a:spcPts val="500"/>
              </a:spcBef>
              <a:buClr>
                <a:schemeClr val="accent1"/>
              </a:buClr>
              <a:buFont typeface="Wingdings" charset="2"/>
              <a:buChar char="§"/>
              <a:defRPr sz="1400" kern="1200">
                <a:solidFill>
                  <a:schemeClr val="bg1">
                    <a:lumMod val="50000"/>
                  </a:schemeClr>
                </a:solidFill>
                <a:latin typeface="Century Gothic" panose="020B0502020202020204" pitchFamily="34" charset="0"/>
                <a:ea typeface="+mn-ea"/>
                <a:cs typeface="+mn-cs"/>
              </a:defRPr>
            </a:lvl4pPr>
            <a:lvl5pPr marL="2057400" indent="-228600" algn="l" defTabSz="914400" rtl="0" eaLnBrk="1" latinLnBrk="0" hangingPunct="1">
              <a:lnSpc>
                <a:spcPct val="90000"/>
              </a:lnSpc>
              <a:spcBef>
                <a:spcPts val="500"/>
              </a:spcBef>
              <a:buClr>
                <a:schemeClr val="accent1"/>
              </a:buClr>
              <a:buFont typeface="Wingdings" charset="2"/>
              <a:buChar char="§"/>
              <a:defRPr sz="1400" kern="1200">
                <a:solidFill>
                  <a:schemeClr val="bg1">
                    <a:lumMod val="50000"/>
                  </a:schemeClr>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PHP</a:t>
            </a:r>
            <a:endParaRPr lang="en-US" dirty="0" smtClean="0"/>
          </a:p>
          <a:p>
            <a:r>
              <a:rPr lang="en-US" dirty="0" smtClean="0"/>
              <a:t>SQL</a:t>
            </a:r>
          </a:p>
          <a:p>
            <a:r>
              <a:rPr lang="en-US" dirty="0" smtClean="0"/>
              <a:t>JQuery</a:t>
            </a:r>
          </a:p>
          <a:p>
            <a:r>
              <a:rPr lang="en-US" dirty="0" smtClean="0"/>
              <a:t>JavaScript</a:t>
            </a:r>
            <a:endParaRPr lang="en-US" dirty="0" smtClean="0"/>
          </a:p>
          <a:p>
            <a:r>
              <a:rPr lang="en-US" dirty="0" smtClean="0"/>
              <a:t>JSON</a:t>
            </a:r>
            <a:endParaRPr lang="en-US" dirty="0"/>
          </a:p>
        </p:txBody>
      </p:sp>
      <p:pic>
        <p:nvPicPr>
          <p:cNvPr id="5" name="Picture 4"/>
          <p:cNvPicPr>
            <a:picLocks noChangeAspect="1"/>
          </p:cNvPicPr>
          <p:nvPr/>
        </p:nvPicPr>
        <p:blipFill>
          <a:blip r:embed="rId3"/>
          <a:stretch>
            <a:fillRect/>
          </a:stretch>
        </p:blipFill>
        <p:spPr>
          <a:xfrm>
            <a:off x="6349511" y="3243629"/>
            <a:ext cx="4923000" cy="253291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7089766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Slide Number Placeholder 2"/>
          <p:cNvSpPr>
            <a:spLocks noGrp="1"/>
          </p:cNvSpPr>
          <p:nvPr>
            <p:ph type="sldNum" sz="quarter" idx="12"/>
          </p:nvPr>
        </p:nvSpPr>
        <p:spPr/>
        <p:txBody>
          <a:bodyPr/>
          <a:lstStyle/>
          <a:p>
            <a:fld id="{D4F7D0B0-7E7B-4879-A888-F5F2D3156A72}" type="slidenum">
              <a:rPr lang="en-US" smtClean="0"/>
              <a:t>8</a:t>
            </a:fld>
            <a:endParaRPr lang="en-US"/>
          </a:p>
        </p:txBody>
      </p:sp>
      <p:sp>
        <p:nvSpPr>
          <p:cNvPr id="4" name="Content Placeholder 2"/>
          <p:cNvSpPr txBox="1">
            <a:spLocks/>
          </p:cNvSpPr>
          <p:nvPr/>
        </p:nvSpPr>
        <p:spPr>
          <a:xfrm>
            <a:off x="439615" y="1479163"/>
            <a:ext cx="10046459" cy="4734455"/>
          </a:xfrm>
          <a:prstGeom prst="rect">
            <a:avLst/>
          </a:prstGeom>
        </p:spPr>
        <p:txBody>
          <a:bodyPr/>
          <a:lstStyle>
            <a:lvl1pPr marL="342900" indent="-342900" algn="l" defTabSz="914400" rtl="0" eaLnBrk="1" latinLnBrk="0" hangingPunct="1">
              <a:lnSpc>
                <a:spcPct val="90000"/>
              </a:lnSpc>
              <a:spcBef>
                <a:spcPts val="1000"/>
              </a:spcBef>
              <a:buClr>
                <a:schemeClr val="accent1"/>
              </a:buClr>
              <a:buFont typeface="Wingdings" charset="2"/>
              <a:buChar char="§"/>
              <a:defRPr sz="2000" kern="1200">
                <a:solidFill>
                  <a:schemeClr val="bg1">
                    <a:lumMod val="50000"/>
                  </a:schemeClr>
                </a:solidFill>
                <a:latin typeface="Century Gothic" panose="020B0502020202020204" pitchFamily="34" charset="0"/>
                <a:ea typeface="+mn-ea"/>
                <a:cs typeface="+mn-cs"/>
              </a:defRPr>
            </a:lvl1pPr>
            <a:lvl2pPr marL="685800" indent="-228600" algn="l" defTabSz="914400" rtl="0" eaLnBrk="1" latinLnBrk="0" hangingPunct="1">
              <a:lnSpc>
                <a:spcPct val="90000"/>
              </a:lnSpc>
              <a:spcBef>
                <a:spcPts val="500"/>
              </a:spcBef>
              <a:buClr>
                <a:schemeClr val="accent1"/>
              </a:buClr>
              <a:buFont typeface="Wingdings" charset="2"/>
              <a:buChar char="§"/>
              <a:defRPr sz="1800" kern="1200">
                <a:solidFill>
                  <a:schemeClr val="bg1">
                    <a:lumMod val="50000"/>
                  </a:schemeClr>
                </a:solidFill>
                <a:latin typeface="Century Gothic" panose="020B0502020202020204" pitchFamily="34" charset="0"/>
                <a:ea typeface="+mn-ea"/>
                <a:cs typeface="+mn-cs"/>
              </a:defRPr>
            </a:lvl2pPr>
            <a:lvl3pPr marL="1143000" indent="-228600" algn="l" defTabSz="914400" rtl="0" eaLnBrk="1" latinLnBrk="0" hangingPunct="1">
              <a:lnSpc>
                <a:spcPct val="90000"/>
              </a:lnSpc>
              <a:spcBef>
                <a:spcPts val="500"/>
              </a:spcBef>
              <a:buClr>
                <a:schemeClr val="accent1"/>
              </a:buClr>
              <a:buFont typeface="Wingdings" charset="2"/>
              <a:buChar char="§"/>
              <a:defRPr sz="1600" kern="1200">
                <a:solidFill>
                  <a:schemeClr val="bg1">
                    <a:lumMod val="50000"/>
                  </a:schemeClr>
                </a:solidFill>
                <a:latin typeface="Century Gothic" panose="020B0502020202020204" pitchFamily="34" charset="0"/>
                <a:ea typeface="+mn-ea"/>
                <a:cs typeface="+mn-cs"/>
              </a:defRPr>
            </a:lvl3pPr>
            <a:lvl4pPr marL="1600200" indent="-228600" algn="l" defTabSz="914400" rtl="0" eaLnBrk="1" latinLnBrk="0" hangingPunct="1">
              <a:lnSpc>
                <a:spcPct val="90000"/>
              </a:lnSpc>
              <a:spcBef>
                <a:spcPts val="500"/>
              </a:spcBef>
              <a:buClr>
                <a:schemeClr val="accent1"/>
              </a:buClr>
              <a:buFont typeface="Wingdings" charset="2"/>
              <a:buChar char="§"/>
              <a:defRPr sz="1400" kern="1200">
                <a:solidFill>
                  <a:schemeClr val="bg1">
                    <a:lumMod val="50000"/>
                  </a:schemeClr>
                </a:solidFill>
                <a:latin typeface="Century Gothic" panose="020B0502020202020204" pitchFamily="34" charset="0"/>
                <a:ea typeface="+mn-ea"/>
                <a:cs typeface="+mn-cs"/>
              </a:defRPr>
            </a:lvl4pPr>
            <a:lvl5pPr marL="2057400" indent="-228600" algn="l" defTabSz="914400" rtl="0" eaLnBrk="1" latinLnBrk="0" hangingPunct="1">
              <a:lnSpc>
                <a:spcPct val="90000"/>
              </a:lnSpc>
              <a:spcBef>
                <a:spcPts val="500"/>
              </a:spcBef>
              <a:buClr>
                <a:schemeClr val="accent1"/>
              </a:buClr>
              <a:buFont typeface="Wingdings" charset="2"/>
              <a:buChar char="§"/>
              <a:defRPr sz="1400" kern="1200">
                <a:solidFill>
                  <a:schemeClr val="bg1">
                    <a:lumMod val="50000"/>
                  </a:schemeClr>
                </a:solidFill>
                <a:latin typeface="Century Gothic" panose="020B0502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Make it easier to build a cart to add all credits from multiple institutions</a:t>
            </a:r>
          </a:p>
          <a:p>
            <a:r>
              <a:rPr lang="en-US" dirty="0" smtClean="0"/>
              <a:t>Find the program the user is interested in during lead capture</a:t>
            </a:r>
          </a:p>
          <a:p>
            <a:endParaRPr lang="en-US" dirty="0"/>
          </a:p>
        </p:txBody>
      </p:sp>
    </p:spTree>
    <p:extLst>
      <p:ext uri="{BB962C8B-B14F-4D97-AF65-F5344CB8AC3E}">
        <p14:creationId xmlns:p14="http://schemas.microsoft.com/office/powerpoint/2010/main" val="16334277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615" y="2879726"/>
            <a:ext cx="11309839" cy="971306"/>
          </a:xfrm>
        </p:spPr>
        <p:txBody>
          <a:bodyPr/>
          <a:lstStyle/>
          <a:p>
            <a:pPr algn="ctr"/>
            <a:r>
              <a:rPr lang="en-US" dirty="0" smtClean="0"/>
              <a:t>Any Questions?</a:t>
            </a:r>
            <a:endParaRPr lang="en-US" dirty="0"/>
          </a:p>
        </p:txBody>
      </p:sp>
      <p:sp>
        <p:nvSpPr>
          <p:cNvPr id="3" name="Slide Number Placeholder 2"/>
          <p:cNvSpPr>
            <a:spLocks noGrp="1"/>
          </p:cNvSpPr>
          <p:nvPr>
            <p:ph type="sldNum" sz="quarter" idx="12"/>
          </p:nvPr>
        </p:nvSpPr>
        <p:spPr/>
        <p:txBody>
          <a:bodyPr/>
          <a:lstStyle/>
          <a:p>
            <a:fld id="{D4F7D0B0-7E7B-4879-A888-F5F2D3156A72}" type="slidenum">
              <a:rPr lang="en-US" smtClean="0"/>
              <a:t>9</a:t>
            </a:fld>
            <a:endParaRPr lang="en-US"/>
          </a:p>
        </p:txBody>
      </p:sp>
    </p:spTree>
    <p:extLst>
      <p:ext uri="{BB962C8B-B14F-4D97-AF65-F5344CB8AC3E}">
        <p14:creationId xmlns:p14="http://schemas.microsoft.com/office/powerpoint/2010/main" val="28277605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DU Angle Theme">
  <a:themeElements>
    <a:clrScheme name="Custom 1">
      <a:dk1>
        <a:srgbClr val="043657"/>
      </a:dk1>
      <a:lt1>
        <a:sysClr val="window" lastClr="FFFFFF"/>
      </a:lt1>
      <a:dk2>
        <a:srgbClr val="043657"/>
      </a:dk2>
      <a:lt2>
        <a:srgbClr val="FFFFFF"/>
      </a:lt2>
      <a:accent1>
        <a:srgbClr val="57C1EA"/>
      </a:accent1>
      <a:accent2>
        <a:srgbClr val="83CDB8"/>
      </a:accent2>
      <a:accent3>
        <a:srgbClr val="E0E329"/>
      </a:accent3>
      <a:accent4>
        <a:srgbClr val="FCB24C"/>
      </a:accent4>
      <a:accent5>
        <a:srgbClr val="9264AA"/>
      </a:accent5>
      <a:accent6>
        <a:srgbClr val="FFD140"/>
      </a:accent6>
      <a:hlink>
        <a:srgbClr val="98C5EA"/>
      </a:hlink>
      <a:folHlink>
        <a:srgbClr val="838A8F"/>
      </a:folHlink>
    </a:clrScheme>
    <a:fontScheme name="Austin">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ODU-PowerPoint_Angle-Theme</Template>
  <TotalTime>5951</TotalTime>
  <Words>289</Words>
  <Application>Microsoft Office PowerPoint</Application>
  <PresentationFormat>Widescreen</PresentationFormat>
  <Paragraphs>47</Paragraphs>
  <Slides>9</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Century Gothic</vt:lpstr>
      <vt:lpstr>Wingdings</vt:lpstr>
      <vt:lpstr>ODU Angle Theme</vt:lpstr>
      <vt:lpstr>Course by Course Equivalency</vt:lpstr>
      <vt:lpstr>Why the refresh?</vt:lpstr>
      <vt:lpstr>Refreshed Website</vt:lpstr>
      <vt:lpstr>PowerPoint Presentation</vt:lpstr>
      <vt:lpstr>PowerPoint Presentation</vt:lpstr>
      <vt:lpstr>PowerPoint Presentation</vt:lpstr>
      <vt:lpstr>Skills learned</vt:lpstr>
      <vt:lpstr>Future Work</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ODU PRESENTATION</dc:title>
  <dc:creator>Spears, Kayla M.</dc:creator>
  <cp:lastModifiedBy>Gadkari, Hrishi</cp:lastModifiedBy>
  <cp:revision>63</cp:revision>
  <dcterms:created xsi:type="dcterms:W3CDTF">2017-04-24T13:01:22Z</dcterms:created>
  <dcterms:modified xsi:type="dcterms:W3CDTF">2018-11-13T17:53:56Z</dcterms:modified>
</cp:coreProperties>
</file>

<file path=docProps/thumbnail.jpeg>
</file>